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e02edf314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e02edf314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e02edf314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e02edf314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e02edf314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e02edf314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e02edf3145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e02edf314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e02edf3145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e02edf314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e9a1727e3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e9a1727e3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de9a1727e3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de9a1727e3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de9a1727e3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de9a1727e3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de9a1727e3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de9a1727e3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de9a1727e3_3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de9a1727e3_3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e9a1727e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e9a1727e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de9a1727e3_3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de9a1727e3_3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e9a1727e3_3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de9a1727e3_3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de9a1727e3_2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de9a1727e3_2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de9a1727e3_2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de9a1727e3_2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de9a1727e3_2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de9a1727e3_2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de9a1727e3_2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de9a1727e3_2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de9a1727e3_2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de9a1727e3_2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de9a1727e3_2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de9a1727e3_2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de9a1727e3_2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de9a1727e3_2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de9a1727e3_2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de9a1727e3_2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de9a1727e3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de9a1727e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de9a1727e3_2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de9a1727e3_2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de9a1727e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de9a1727e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de9a1727e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de9a1727e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de9a1727e3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de9a1727e3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de9a1727e3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de9a1727e3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de9a1727e3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de9a1727e3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de9a1727e3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de9a1727e3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e9a1727e3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de9a1727e3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e9a1727e3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de9a1727e3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de9a1727e3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de9a1727e3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e9a1727e3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e9a1727e3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e02edf314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e02edf314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e02edf314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e02edf314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7" Type="http://schemas.openxmlformats.org/officeDocument/2006/relationships/image" Target="../media/image15.png"/><Relationship Id="rId8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1.png"/><Relationship Id="rId5" Type="http://schemas.openxmlformats.org/officeDocument/2006/relationships/image" Target="../media/image14.png"/><Relationship Id="rId6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35.png"/><Relationship Id="rId6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5" Type="http://schemas.openxmlformats.org/officeDocument/2006/relationships/image" Target="../media/image38.png"/><Relationship Id="rId6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5" Type="http://schemas.openxmlformats.org/officeDocument/2006/relationships/image" Target="../media/image28.png"/><Relationship Id="rId6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6.png"/><Relationship Id="rId6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png"/><Relationship Id="rId4" Type="http://schemas.openxmlformats.org/officeDocument/2006/relationships/image" Target="../media/image48.png"/><Relationship Id="rId5" Type="http://schemas.openxmlformats.org/officeDocument/2006/relationships/image" Target="../media/image45.png"/><Relationship Id="rId6" Type="http://schemas.openxmlformats.org/officeDocument/2006/relationships/image" Target="../media/image5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png"/><Relationship Id="rId4" Type="http://schemas.openxmlformats.org/officeDocument/2006/relationships/image" Target="../media/image47.png"/><Relationship Id="rId5" Type="http://schemas.openxmlformats.org/officeDocument/2006/relationships/image" Target="../media/image44.png"/><Relationship Id="rId6" Type="http://schemas.openxmlformats.org/officeDocument/2006/relationships/image" Target="../media/image4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png"/><Relationship Id="rId4" Type="http://schemas.openxmlformats.org/officeDocument/2006/relationships/image" Target="../media/image52.png"/><Relationship Id="rId5" Type="http://schemas.openxmlformats.org/officeDocument/2006/relationships/image" Target="../media/image54.png"/><Relationship Id="rId6" Type="http://schemas.openxmlformats.org/officeDocument/2006/relationships/image" Target="../media/image6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Relationship Id="rId4" Type="http://schemas.openxmlformats.org/officeDocument/2006/relationships/image" Target="../media/image51.png"/><Relationship Id="rId5" Type="http://schemas.openxmlformats.org/officeDocument/2006/relationships/image" Target="../media/image5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6.png"/><Relationship Id="rId4" Type="http://schemas.openxmlformats.org/officeDocument/2006/relationships/image" Target="../media/image58.png"/><Relationship Id="rId5" Type="http://schemas.openxmlformats.org/officeDocument/2006/relationships/image" Target="../media/image5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7" Type="http://schemas.openxmlformats.org/officeDocument/2006/relationships/image" Target="../media/image15.png"/><Relationship Id="rId8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.png"/><Relationship Id="rId5" Type="http://schemas.openxmlformats.org/officeDocument/2006/relationships/image" Target="../media/image14.png"/><Relationship Id="rId6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mic Sans MS"/>
                <a:ea typeface="Comic Sans MS"/>
                <a:cs typeface="Comic Sans MS"/>
                <a:sym typeface="Comic Sans MS"/>
              </a:rPr>
              <a:t>0605 Weather Briefing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00"/>
              <a:t>黃詣軒、余世暘、吳若瑜、廖建泓、陳俊宇</a:t>
            </a:r>
            <a:endParaRPr b="1" sz="2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434343"/>
                </a:solidFill>
              </a:rPr>
              <a:t>1. 未來一周綜觀天氣系統概述 (6/5 - 6/10)</a:t>
            </a:r>
            <a:endParaRPr b="1" sz="24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48" name="Google Shape;148;p22"/>
          <p:cNvSpPr txBox="1"/>
          <p:nvPr/>
        </p:nvSpPr>
        <p:spPr>
          <a:xfrm>
            <a:off x="108100" y="4423225"/>
            <a:ext cx="4504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595959"/>
                </a:solidFill>
              </a:rPr>
              <a:t>Time Period: 6/5 00Z - 6/10 00Z</a:t>
            </a:r>
            <a:endParaRPr sz="13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595959"/>
                </a:solidFill>
              </a:rPr>
              <a:t>Model Initial Time: 6/4 00Z</a:t>
            </a:r>
            <a:endParaRPr sz="13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地面天氣圖</a:t>
            </a:r>
            <a:endParaRPr b="1"/>
          </a:p>
        </p:txBody>
      </p:sp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200" y="606832"/>
            <a:ext cx="2761200" cy="20709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1400" y="606832"/>
            <a:ext cx="2761200" cy="207089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2600" y="606826"/>
            <a:ext cx="2761200" cy="2070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7" name="Google Shape;15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200" y="2830120"/>
            <a:ext cx="2761200" cy="2070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8" name="Google Shape;15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91400" y="2830120"/>
            <a:ext cx="2761200" cy="2070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9" name="Google Shape;159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52600" y="2830120"/>
            <a:ext cx="2761200" cy="2070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>
            <p:ph type="title"/>
          </p:nvPr>
        </p:nvSpPr>
        <p:spPr>
          <a:xfrm>
            <a:off x="0" y="0"/>
            <a:ext cx="91440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zh-TW" sz="2020"/>
              <a:t>6/5 00Z</a:t>
            </a:r>
            <a:endParaRPr b="1" sz="2020"/>
          </a:p>
        </p:txBody>
      </p:sp>
      <p:pic>
        <p:nvPicPr>
          <p:cNvPr id="165" name="Google Shape;16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3600" y="2545200"/>
            <a:ext cx="3362401" cy="254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200" y="2545200"/>
            <a:ext cx="3362401" cy="25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3600" y="0"/>
            <a:ext cx="3362401" cy="25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1200" y="0"/>
            <a:ext cx="3362401" cy="25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 txBox="1"/>
          <p:nvPr/>
        </p:nvSpPr>
        <p:spPr>
          <a:xfrm>
            <a:off x="268850" y="1067475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200 hPa</a:t>
            </a:r>
            <a:endParaRPr b="1" sz="1900"/>
          </a:p>
        </p:txBody>
      </p:sp>
      <p:sp>
        <p:nvSpPr>
          <p:cNvPr id="170" name="Google Shape;170;p24"/>
          <p:cNvSpPr txBox="1"/>
          <p:nvPr/>
        </p:nvSpPr>
        <p:spPr>
          <a:xfrm>
            <a:off x="8047200" y="1067475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500 hPa</a:t>
            </a:r>
            <a:endParaRPr b="1" sz="1900"/>
          </a:p>
        </p:txBody>
      </p:sp>
      <p:sp>
        <p:nvSpPr>
          <p:cNvPr id="171" name="Google Shape;171;p24"/>
          <p:cNvSpPr txBox="1"/>
          <p:nvPr/>
        </p:nvSpPr>
        <p:spPr>
          <a:xfrm>
            <a:off x="268850" y="3491850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700 hPa</a:t>
            </a:r>
            <a:endParaRPr b="1" sz="1900"/>
          </a:p>
        </p:txBody>
      </p:sp>
      <p:sp>
        <p:nvSpPr>
          <p:cNvPr id="172" name="Google Shape;172;p24"/>
          <p:cNvSpPr txBox="1"/>
          <p:nvPr/>
        </p:nvSpPr>
        <p:spPr>
          <a:xfrm>
            <a:off x="8047200" y="3491850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1000 hPa</a:t>
            </a:r>
            <a:endParaRPr b="1" sz="1900"/>
          </a:p>
        </p:txBody>
      </p:sp>
      <p:sp>
        <p:nvSpPr>
          <p:cNvPr id="173" name="Google Shape;173;p24"/>
          <p:cNvSpPr/>
          <p:nvPr/>
        </p:nvSpPr>
        <p:spPr>
          <a:xfrm>
            <a:off x="5711500" y="652150"/>
            <a:ext cx="599554" cy="988772"/>
          </a:xfrm>
          <a:custGeom>
            <a:rect b="b" l="l" r="r" t="t"/>
            <a:pathLst>
              <a:path extrusionOk="0" h="40391" w="21037">
                <a:moveTo>
                  <a:pt x="21037" y="0"/>
                </a:moveTo>
                <a:cubicBezTo>
                  <a:pt x="21037" y="4925"/>
                  <a:pt x="17183" y="9107"/>
                  <a:pt x="15988" y="13884"/>
                </a:cubicBezTo>
                <a:cubicBezTo>
                  <a:pt x="13484" y="23894"/>
                  <a:pt x="9227" y="35772"/>
                  <a:pt x="0" y="40391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4" name="Google Shape;174;p24"/>
          <p:cNvSpPr/>
          <p:nvPr/>
        </p:nvSpPr>
        <p:spPr>
          <a:xfrm>
            <a:off x="5747150" y="4192550"/>
            <a:ext cx="402643" cy="223256"/>
          </a:xfrm>
          <a:custGeom>
            <a:rect b="b" l="l" r="r" t="t"/>
            <a:pathLst>
              <a:path extrusionOk="0" h="7938" w="17531">
                <a:moveTo>
                  <a:pt x="0" y="7938"/>
                </a:moveTo>
                <a:cubicBezTo>
                  <a:pt x="6086" y="5910"/>
                  <a:pt x="12995" y="4536"/>
                  <a:pt x="17531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75" name="Google Shape;175;p24"/>
          <p:cNvSpPr/>
          <p:nvPr/>
        </p:nvSpPr>
        <p:spPr>
          <a:xfrm>
            <a:off x="6309475" y="3886600"/>
            <a:ext cx="471364" cy="223238"/>
          </a:xfrm>
          <a:custGeom>
            <a:rect b="b" l="l" r="r" t="t"/>
            <a:pathLst>
              <a:path extrusionOk="0" h="10585" w="18523">
                <a:moveTo>
                  <a:pt x="0" y="10585"/>
                </a:moveTo>
                <a:cubicBezTo>
                  <a:pt x="6602" y="7943"/>
                  <a:pt x="12605" y="3943"/>
                  <a:pt x="18523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76" name="Google Shape;176;p24"/>
          <p:cNvSpPr/>
          <p:nvPr/>
        </p:nvSpPr>
        <p:spPr>
          <a:xfrm>
            <a:off x="2199625" y="3746000"/>
            <a:ext cx="802125" cy="413450"/>
          </a:xfrm>
          <a:custGeom>
            <a:rect b="b" l="l" r="r" t="t"/>
            <a:pathLst>
              <a:path extrusionOk="0" h="16538" w="32085">
                <a:moveTo>
                  <a:pt x="0" y="16538"/>
                </a:moveTo>
                <a:cubicBezTo>
                  <a:pt x="12032" y="16538"/>
                  <a:pt x="23577" y="8508"/>
                  <a:pt x="32085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7" name="Google Shape;177;p24"/>
          <p:cNvSpPr/>
          <p:nvPr/>
        </p:nvSpPr>
        <p:spPr>
          <a:xfrm>
            <a:off x="5290200" y="1281750"/>
            <a:ext cx="2565524" cy="1207321"/>
          </a:xfrm>
          <a:custGeom>
            <a:rect b="b" l="l" r="r" t="t"/>
            <a:pathLst>
              <a:path extrusionOk="0" h="49123" w="104279">
                <a:moveTo>
                  <a:pt x="1078" y="49123"/>
                </a:moveTo>
                <a:cubicBezTo>
                  <a:pt x="3371" y="46830"/>
                  <a:pt x="5079" y="42938"/>
                  <a:pt x="4055" y="39862"/>
                </a:cubicBezTo>
                <a:cubicBezTo>
                  <a:pt x="3358" y="37770"/>
                  <a:pt x="449" y="36744"/>
                  <a:pt x="86" y="34569"/>
                </a:cubicBezTo>
                <a:cubicBezTo>
                  <a:pt x="-256" y="32517"/>
                  <a:pt x="1663" y="30431"/>
                  <a:pt x="3394" y="29277"/>
                </a:cubicBezTo>
                <a:cubicBezTo>
                  <a:pt x="12019" y="23529"/>
                  <a:pt x="27157" y="36937"/>
                  <a:pt x="34486" y="29608"/>
                </a:cubicBezTo>
                <a:cubicBezTo>
                  <a:pt x="38351" y="25743"/>
                  <a:pt x="40715" y="20183"/>
                  <a:pt x="45402" y="17369"/>
                </a:cubicBezTo>
                <a:cubicBezTo>
                  <a:pt x="62550" y="7074"/>
                  <a:pt x="90125" y="-8340"/>
                  <a:pt x="104279" y="5792"/>
                </a:cubicBezTo>
              </a:path>
            </a:pathLst>
          </a:custGeom>
          <a:noFill/>
          <a:ln cap="flat" cmpd="sng" w="19050">
            <a:solidFill>
              <a:srgbClr val="E69138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/>
          <p:nvPr>
            <p:ph type="title"/>
          </p:nvPr>
        </p:nvSpPr>
        <p:spPr>
          <a:xfrm>
            <a:off x="0" y="0"/>
            <a:ext cx="91440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zh-TW" sz="2020"/>
              <a:t>6/6 00Z</a:t>
            </a:r>
            <a:endParaRPr b="1" sz="2020"/>
          </a:p>
        </p:txBody>
      </p:sp>
      <p:pic>
        <p:nvPicPr>
          <p:cNvPr id="183" name="Google Shape;18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3600" y="2545200"/>
            <a:ext cx="3362401" cy="254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200" y="2545200"/>
            <a:ext cx="3362401" cy="25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3600" y="0"/>
            <a:ext cx="3362401" cy="25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1200" y="0"/>
            <a:ext cx="3362401" cy="25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5"/>
          <p:cNvSpPr txBox="1"/>
          <p:nvPr/>
        </p:nvSpPr>
        <p:spPr>
          <a:xfrm>
            <a:off x="268850" y="1067475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200 hPa</a:t>
            </a:r>
            <a:endParaRPr b="1" sz="1900"/>
          </a:p>
        </p:txBody>
      </p:sp>
      <p:sp>
        <p:nvSpPr>
          <p:cNvPr id="188" name="Google Shape;188;p25"/>
          <p:cNvSpPr txBox="1"/>
          <p:nvPr/>
        </p:nvSpPr>
        <p:spPr>
          <a:xfrm>
            <a:off x="8047200" y="1067475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500 hPa</a:t>
            </a:r>
            <a:endParaRPr b="1" sz="1900"/>
          </a:p>
        </p:txBody>
      </p:sp>
      <p:sp>
        <p:nvSpPr>
          <p:cNvPr id="189" name="Google Shape;189;p25"/>
          <p:cNvSpPr txBox="1"/>
          <p:nvPr/>
        </p:nvSpPr>
        <p:spPr>
          <a:xfrm>
            <a:off x="268850" y="3491850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700 hPa</a:t>
            </a:r>
            <a:endParaRPr b="1" sz="1900"/>
          </a:p>
        </p:txBody>
      </p:sp>
      <p:sp>
        <p:nvSpPr>
          <p:cNvPr id="190" name="Google Shape;190;p25"/>
          <p:cNvSpPr txBox="1"/>
          <p:nvPr/>
        </p:nvSpPr>
        <p:spPr>
          <a:xfrm>
            <a:off x="8047200" y="3491850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1000 hPa</a:t>
            </a:r>
            <a:endParaRPr b="1" sz="1900"/>
          </a:p>
        </p:txBody>
      </p:sp>
      <p:sp>
        <p:nvSpPr>
          <p:cNvPr id="191" name="Google Shape;191;p25"/>
          <p:cNvSpPr/>
          <p:nvPr/>
        </p:nvSpPr>
        <p:spPr>
          <a:xfrm>
            <a:off x="5862925" y="3762525"/>
            <a:ext cx="1075000" cy="595400"/>
          </a:xfrm>
          <a:custGeom>
            <a:rect b="b" l="l" r="r" t="t"/>
            <a:pathLst>
              <a:path extrusionOk="0" h="23816" w="43000">
                <a:moveTo>
                  <a:pt x="0" y="23816"/>
                </a:moveTo>
                <a:cubicBezTo>
                  <a:pt x="5769" y="23816"/>
                  <a:pt x="10746" y="19409"/>
                  <a:pt x="15546" y="16208"/>
                </a:cubicBezTo>
                <a:cubicBezTo>
                  <a:pt x="24388" y="10312"/>
                  <a:pt x="34160" y="5899"/>
                  <a:pt x="43000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92" name="Google Shape;192;p25"/>
          <p:cNvSpPr/>
          <p:nvPr/>
        </p:nvSpPr>
        <p:spPr>
          <a:xfrm>
            <a:off x="6028325" y="901350"/>
            <a:ext cx="355582" cy="636780"/>
          </a:xfrm>
          <a:custGeom>
            <a:rect b="b" l="l" r="r" t="t"/>
            <a:pathLst>
              <a:path extrusionOk="0" h="27123" w="19516">
                <a:moveTo>
                  <a:pt x="19516" y="0"/>
                </a:moveTo>
                <a:cubicBezTo>
                  <a:pt x="12834" y="8911"/>
                  <a:pt x="9272" y="20951"/>
                  <a:pt x="0" y="27123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3" name="Google Shape;193;p25"/>
          <p:cNvSpPr/>
          <p:nvPr/>
        </p:nvSpPr>
        <p:spPr>
          <a:xfrm>
            <a:off x="2538675" y="3746000"/>
            <a:ext cx="893075" cy="396925"/>
          </a:xfrm>
          <a:custGeom>
            <a:rect b="b" l="l" r="r" t="t"/>
            <a:pathLst>
              <a:path extrusionOk="0" h="15877" w="35723">
                <a:moveTo>
                  <a:pt x="0" y="15877"/>
                </a:moveTo>
                <a:cubicBezTo>
                  <a:pt x="5065" y="11826"/>
                  <a:pt x="12287" y="11705"/>
                  <a:pt x="18523" y="9923"/>
                </a:cubicBezTo>
                <a:cubicBezTo>
                  <a:pt x="24887" y="8104"/>
                  <a:pt x="29104" y="0"/>
                  <a:pt x="35723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94" name="Google Shape;194;p25"/>
          <p:cNvSpPr/>
          <p:nvPr/>
        </p:nvSpPr>
        <p:spPr>
          <a:xfrm>
            <a:off x="6375344" y="1033159"/>
            <a:ext cx="1521825" cy="1275600"/>
          </a:xfrm>
          <a:custGeom>
            <a:rect b="b" l="l" r="r" t="t"/>
            <a:pathLst>
              <a:path extrusionOk="0" h="51024" w="60873">
                <a:moveTo>
                  <a:pt x="60873" y="3659"/>
                </a:moveTo>
                <a:cubicBezTo>
                  <a:pt x="55255" y="-4759"/>
                  <a:pt x="40075" y="3642"/>
                  <a:pt x="30773" y="7628"/>
                </a:cubicBezTo>
                <a:cubicBezTo>
                  <a:pt x="15848" y="14024"/>
                  <a:pt x="-2330" y="29651"/>
                  <a:pt x="342" y="45667"/>
                </a:cubicBezTo>
                <a:cubicBezTo>
                  <a:pt x="1460" y="52367"/>
                  <a:pt x="13447" y="51141"/>
                  <a:pt x="20188" y="50298"/>
                </a:cubicBezTo>
                <a:cubicBezTo>
                  <a:pt x="33382" y="48647"/>
                  <a:pt x="46584" y="46329"/>
                  <a:pt x="59881" y="46329"/>
                </a:cubicBezTo>
              </a:path>
            </a:pathLst>
          </a:custGeom>
          <a:noFill/>
          <a:ln cap="flat" cmpd="sng" w="19050">
            <a:solidFill>
              <a:srgbClr val="E69138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/>
          <p:nvPr>
            <p:ph type="title"/>
          </p:nvPr>
        </p:nvSpPr>
        <p:spPr>
          <a:xfrm>
            <a:off x="0" y="0"/>
            <a:ext cx="91440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zh-TW" sz="2020"/>
              <a:t>6/7 00Z</a:t>
            </a:r>
            <a:endParaRPr b="1" sz="2020"/>
          </a:p>
        </p:txBody>
      </p:sp>
      <p:pic>
        <p:nvPicPr>
          <p:cNvPr id="200" name="Google Shape;2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3600" y="2545200"/>
            <a:ext cx="3362401" cy="254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200" y="2545200"/>
            <a:ext cx="3362401" cy="25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3600" y="0"/>
            <a:ext cx="3362401" cy="25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1200" y="0"/>
            <a:ext cx="3362401" cy="25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6"/>
          <p:cNvSpPr txBox="1"/>
          <p:nvPr/>
        </p:nvSpPr>
        <p:spPr>
          <a:xfrm>
            <a:off x="268850" y="1067475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200 hPa</a:t>
            </a:r>
            <a:endParaRPr b="1" sz="1900"/>
          </a:p>
        </p:txBody>
      </p:sp>
      <p:sp>
        <p:nvSpPr>
          <p:cNvPr id="205" name="Google Shape;205;p26"/>
          <p:cNvSpPr txBox="1"/>
          <p:nvPr/>
        </p:nvSpPr>
        <p:spPr>
          <a:xfrm>
            <a:off x="8047200" y="1067475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500 hPa</a:t>
            </a:r>
            <a:endParaRPr b="1" sz="1900"/>
          </a:p>
        </p:txBody>
      </p:sp>
      <p:sp>
        <p:nvSpPr>
          <p:cNvPr id="206" name="Google Shape;206;p26"/>
          <p:cNvSpPr txBox="1"/>
          <p:nvPr/>
        </p:nvSpPr>
        <p:spPr>
          <a:xfrm>
            <a:off x="268850" y="3491850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700 hPa</a:t>
            </a:r>
            <a:endParaRPr b="1" sz="1900"/>
          </a:p>
        </p:txBody>
      </p:sp>
      <p:sp>
        <p:nvSpPr>
          <p:cNvPr id="207" name="Google Shape;207;p26"/>
          <p:cNvSpPr txBox="1"/>
          <p:nvPr/>
        </p:nvSpPr>
        <p:spPr>
          <a:xfrm>
            <a:off x="8047200" y="3491850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1000 hPa</a:t>
            </a:r>
            <a:endParaRPr b="1" sz="1900"/>
          </a:p>
        </p:txBody>
      </p:sp>
      <p:sp>
        <p:nvSpPr>
          <p:cNvPr id="208" name="Google Shape;208;p26"/>
          <p:cNvSpPr/>
          <p:nvPr/>
        </p:nvSpPr>
        <p:spPr>
          <a:xfrm>
            <a:off x="6116314" y="1036156"/>
            <a:ext cx="1780850" cy="1436375"/>
          </a:xfrm>
          <a:custGeom>
            <a:rect b="b" l="l" r="r" t="t"/>
            <a:pathLst>
              <a:path extrusionOk="0" h="57455" w="71234">
                <a:moveTo>
                  <a:pt x="71234" y="2547"/>
                </a:moveTo>
                <a:cubicBezTo>
                  <a:pt x="60357" y="-4712"/>
                  <a:pt x="44285" y="5210"/>
                  <a:pt x="33195" y="12139"/>
                </a:cubicBezTo>
                <a:cubicBezTo>
                  <a:pt x="28541" y="15047"/>
                  <a:pt x="20802" y="13718"/>
                  <a:pt x="17980" y="18424"/>
                </a:cubicBezTo>
                <a:cubicBezTo>
                  <a:pt x="15716" y="22199"/>
                  <a:pt x="15459" y="26999"/>
                  <a:pt x="13018" y="30662"/>
                </a:cubicBezTo>
                <a:cubicBezTo>
                  <a:pt x="9775" y="35528"/>
                  <a:pt x="3394" y="38001"/>
                  <a:pt x="780" y="43232"/>
                </a:cubicBezTo>
                <a:cubicBezTo>
                  <a:pt x="-1434" y="47662"/>
                  <a:pt x="1578" y="53953"/>
                  <a:pt x="5080" y="57455"/>
                </a:cubicBezTo>
              </a:path>
            </a:pathLst>
          </a:custGeom>
          <a:noFill/>
          <a:ln cap="flat" cmpd="sng" w="19050">
            <a:solidFill>
              <a:srgbClr val="E69138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09" name="Google Shape;209;p26"/>
          <p:cNvSpPr/>
          <p:nvPr/>
        </p:nvSpPr>
        <p:spPr>
          <a:xfrm>
            <a:off x="5755425" y="4060225"/>
            <a:ext cx="562325" cy="281150"/>
          </a:xfrm>
          <a:custGeom>
            <a:rect b="b" l="l" r="r" t="t"/>
            <a:pathLst>
              <a:path extrusionOk="0" h="11246" w="22493">
                <a:moveTo>
                  <a:pt x="0" y="11246"/>
                </a:moveTo>
                <a:cubicBezTo>
                  <a:pt x="8383" y="11246"/>
                  <a:pt x="17840" y="6973"/>
                  <a:pt x="22493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10" name="Google Shape;210;p26"/>
          <p:cNvSpPr/>
          <p:nvPr/>
        </p:nvSpPr>
        <p:spPr>
          <a:xfrm>
            <a:off x="2613463" y="3878275"/>
            <a:ext cx="777325" cy="272900"/>
          </a:xfrm>
          <a:custGeom>
            <a:rect b="b" l="l" r="r" t="t"/>
            <a:pathLst>
              <a:path extrusionOk="0" h="10916" w="31093">
                <a:moveTo>
                  <a:pt x="0" y="10916"/>
                </a:moveTo>
                <a:cubicBezTo>
                  <a:pt x="10656" y="8250"/>
                  <a:pt x="20673" y="3477"/>
                  <a:pt x="31093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11" name="Google Shape;211;p26"/>
          <p:cNvSpPr/>
          <p:nvPr/>
        </p:nvSpPr>
        <p:spPr>
          <a:xfrm>
            <a:off x="5590050" y="1124625"/>
            <a:ext cx="28275" cy="272875"/>
          </a:xfrm>
          <a:custGeom>
            <a:rect b="b" l="l" r="r" t="t"/>
            <a:pathLst>
              <a:path extrusionOk="0" h="10915" w="1131">
                <a:moveTo>
                  <a:pt x="661" y="0"/>
                </a:moveTo>
                <a:cubicBezTo>
                  <a:pt x="2015" y="3384"/>
                  <a:pt x="0" y="7270"/>
                  <a:pt x="0" y="10915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/>
          <p:nvPr>
            <p:ph type="title"/>
          </p:nvPr>
        </p:nvSpPr>
        <p:spPr>
          <a:xfrm>
            <a:off x="0" y="0"/>
            <a:ext cx="91440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zh-TW" sz="2020"/>
              <a:t>6/8 00Z</a:t>
            </a:r>
            <a:endParaRPr b="1" sz="2020"/>
          </a:p>
        </p:txBody>
      </p:sp>
      <p:pic>
        <p:nvPicPr>
          <p:cNvPr id="217" name="Google Shape;21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3600" y="2545200"/>
            <a:ext cx="3362401" cy="254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200" y="2545200"/>
            <a:ext cx="3362401" cy="25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3600" y="0"/>
            <a:ext cx="3362401" cy="25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1200" y="0"/>
            <a:ext cx="3362401" cy="25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7"/>
          <p:cNvSpPr txBox="1"/>
          <p:nvPr/>
        </p:nvSpPr>
        <p:spPr>
          <a:xfrm>
            <a:off x="268850" y="1067475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200 hPa</a:t>
            </a:r>
            <a:endParaRPr b="1" sz="1900"/>
          </a:p>
        </p:txBody>
      </p:sp>
      <p:sp>
        <p:nvSpPr>
          <p:cNvPr id="222" name="Google Shape;222;p27"/>
          <p:cNvSpPr txBox="1"/>
          <p:nvPr/>
        </p:nvSpPr>
        <p:spPr>
          <a:xfrm>
            <a:off x="8047200" y="1067475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500 hPa</a:t>
            </a:r>
            <a:endParaRPr b="1" sz="1900"/>
          </a:p>
        </p:txBody>
      </p:sp>
      <p:sp>
        <p:nvSpPr>
          <p:cNvPr id="223" name="Google Shape;223;p27"/>
          <p:cNvSpPr txBox="1"/>
          <p:nvPr/>
        </p:nvSpPr>
        <p:spPr>
          <a:xfrm>
            <a:off x="268850" y="3491850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70</a:t>
            </a:r>
            <a:r>
              <a:rPr b="1" lang="zh-TW" sz="1900"/>
              <a:t>0 hPa</a:t>
            </a:r>
            <a:endParaRPr b="1" sz="1900"/>
          </a:p>
        </p:txBody>
      </p:sp>
      <p:sp>
        <p:nvSpPr>
          <p:cNvPr id="224" name="Google Shape;224;p27"/>
          <p:cNvSpPr txBox="1"/>
          <p:nvPr/>
        </p:nvSpPr>
        <p:spPr>
          <a:xfrm>
            <a:off x="8047200" y="3491850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1000 hPa</a:t>
            </a:r>
            <a:endParaRPr b="1" sz="1900"/>
          </a:p>
        </p:txBody>
      </p:sp>
      <p:sp>
        <p:nvSpPr>
          <p:cNvPr id="225" name="Google Shape;225;p27"/>
          <p:cNvSpPr/>
          <p:nvPr/>
        </p:nvSpPr>
        <p:spPr>
          <a:xfrm>
            <a:off x="6148345" y="1248675"/>
            <a:ext cx="1732275" cy="1265200"/>
          </a:xfrm>
          <a:custGeom>
            <a:rect b="b" l="l" r="r" t="t"/>
            <a:pathLst>
              <a:path extrusionOk="0" h="50608" w="69291">
                <a:moveTo>
                  <a:pt x="491" y="50608"/>
                </a:moveTo>
                <a:cubicBezTo>
                  <a:pt x="491" y="47174"/>
                  <a:pt x="2757" y="43543"/>
                  <a:pt x="1483" y="40354"/>
                </a:cubicBezTo>
                <a:cubicBezTo>
                  <a:pt x="848" y="38764"/>
                  <a:pt x="-382" y="37016"/>
                  <a:pt x="160" y="35392"/>
                </a:cubicBezTo>
                <a:cubicBezTo>
                  <a:pt x="778" y="33539"/>
                  <a:pt x="3969" y="34463"/>
                  <a:pt x="5783" y="33738"/>
                </a:cubicBezTo>
                <a:cubicBezTo>
                  <a:pt x="8249" y="32753"/>
                  <a:pt x="10078" y="30519"/>
                  <a:pt x="11737" y="28446"/>
                </a:cubicBezTo>
                <a:cubicBezTo>
                  <a:pt x="17138" y="21698"/>
                  <a:pt x="17446" y="10748"/>
                  <a:pt x="24637" y="5953"/>
                </a:cubicBezTo>
                <a:cubicBezTo>
                  <a:pt x="32512" y="702"/>
                  <a:pt x="43288" y="1984"/>
                  <a:pt x="52753" y="1984"/>
                </a:cubicBezTo>
                <a:cubicBezTo>
                  <a:pt x="58305" y="1984"/>
                  <a:pt x="63739" y="0"/>
                  <a:pt x="69291" y="0"/>
                </a:cubicBezTo>
              </a:path>
            </a:pathLst>
          </a:custGeom>
          <a:noFill/>
          <a:ln cap="flat" cmpd="sng" w="19050">
            <a:solidFill>
              <a:srgbClr val="E69138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26" name="Google Shape;226;p27"/>
          <p:cNvSpPr/>
          <p:nvPr/>
        </p:nvSpPr>
        <p:spPr>
          <a:xfrm>
            <a:off x="6425250" y="1943275"/>
            <a:ext cx="1463650" cy="545775"/>
          </a:xfrm>
          <a:custGeom>
            <a:rect b="b" l="l" r="r" t="t"/>
            <a:pathLst>
              <a:path extrusionOk="0" h="21831" w="58546">
                <a:moveTo>
                  <a:pt x="0" y="21831"/>
                </a:moveTo>
                <a:cubicBezTo>
                  <a:pt x="0" y="15914"/>
                  <a:pt x="2102" y="6928"/>
                  <a:pt x="7938" y="5954"/>
                </a:cubicBezTo>
                <a:cubicBezTo>
                  <a:pt x="13603" y="5009"/>
                  <a:pt x="19473" y="5907"/>
                  <a:pt x="25138" y="4962"/>
                </a:cubicBezTo>
                <a:cubicBezTo>
                  <a:pt x="29186" y="4287"/>
                  <a:pt x="33431" y="2512"/>
                  <a:pt x="37377" y="3639"/>
                </a:cubicBezTo>
                <a:cubicBezTo>
                  <a:pt x="44262" y="5605"/>
                  <a:pt x="53487" y="5067"/>
                  <a:pt x="58546" y="0"/>
                </a:cubicBezTo>
              </a:path>
            </a:pathLst>
          </a:custGeom>
          <a:noFill/>
          <a:ln cap="flat" cmpd="sng" w="19050">
            <a:solidFill>
              <a:srgbClr val="E69138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27" name="Google Shape;227;p27"/>
          <p:cNvSpPr/>
          <p:nvPr/>
        </p:nvSpPr>
        <p:spPr>
          <a:xfrm>
            <a:off x="5838125" y="4085025"/>
            <a:ext cx="429988" cy="214994"/>
          </a:xfrm>
          <a:custGeom>
            <a:rect b="b" l="l" r="r" t="t"/>
            <a:pathLst>
              <a:path extrusionOk="0" h="9261" w="16538">
                <a:moveTo>
                  <a:pt x="0" y="9261"/>
                </a:moveTo>
                <a:cubicBezTo>
                  <a:pt x="6233" y="8224"/>
                  <a:pt x="13035" y="5258"/>
                  <a:pt x="16538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28" name="Google Shape;228;p27"/>
          <p:cNvSpPr/>
          <p:nvPr/>
        </p:nvSpPr>
        <p:spPr>
          <a:xfrm>
            <a:off x="5846400" y="1000575"/>
            <a:ext cx="66050" cy="380400"/>
          </a:xfrm>
          <a:custGeom>
            <a:rect b="b" l="l" r="r" t="t"/>
            <a:pathLst>
              <a:path extrusionOk="0" h="15216" w="2642">
                <a:moveTo>
                  <a:pt x="2315" y="0"/>
                </a:moveTo>
                <a:cubicBezTo>
                  <a:pt x="2315" y="5130"/>
                  <a:pt x="3625" y="11586"/>
                  <a:pt x="0" y="15216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"/>
          <p:cNvSpPr txBox="1"/>
          <p:nvPr>
            <p:ph type="title"/>
          </p:nvPr>
        </p:nvSpPr>
        <p:spPr>
          <a:xfrm>
            <a:off x="0" y="0"/>
            <a:ext cx="91440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zh-TW" sz="2020"/>
              <a:t>6/9 00Z</a:t>
            </a:r>
            <a:endParaRPr b="1" sz="2020"/>
          </a:p>
        </p:txBody>
      </p:sp>
      <p:pic>
        <p:nvPicPr>
          <p:cNvPr id="234" name="Google Shape;2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3600" y="2545200"/>
            <a:ext cx="3362401" cy="254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200" y="2545200"/>
            <a:ext cx="3362401" cy="25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3600" y="0"/>
            <a:ext cx="3362401" cy="25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1200" y="0"/>
            <a:ext cx="3362401" cy="25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8"/>
          <p:cNvSpPr txBox="1"/>
          <p:nvPr/>
        </p:nvSpPr>
        <p:spPr>
          <a:xfrm>
            <a:off x="268850" y="1067475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200 hPa</a:t>
            </a:r>
            <a:endParaRPr b="1" sz="1900"/>
          </a:p>
        </p:txBody>
      </p:sp>
      <p:sp>
        <p:nvSpPr>
          <p:cNvPr id="239" name="Google Shape;239;p28"/>
          <p:cNvSpPr txBox="1"/>
          <p:nvPr/>
        </p:nvSpPr>
        <p:spPr>
          <a:xfrm>
            <a:off x="8047200" y="1067475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500 hPa</a:t>
            </a:r>
            <a:endParaRPr b="1" sz="1900"/>
          </a:p>
        </p:txBody>
      </p:sp>
      <p:sp>
        <p:nvSpPr>
          <p:cNvPr id="240" name="Google Shape;240;p28"/>
          <p:cNvSpPr txBox="1"/>
          <p:nvPr/>
        </p:nvSpPr>
        <p:spPr>
          <a:xfrm>
            <a:off x="268850" y="3491850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70</a:t>
            </a:r>
            <a:r>
              <a:rPr b="1" lang="zh-TW" sz="1900"/>
              <a:t>0 hPa</a:t>
            </a:r>
            <a:endParaRPr b="1" sz="1900"/>
          </a:p>
        </p:txBody>
      </p:sp>
      <p:sp>
        <p:nvSpPr>
          <p:cNvPr id="241" name="Google Shape;241;p28"/>
          <p:cNvSpPr txBox="1"/>
          <p:nvPr/>
        </p:nvSpPr>
        <p:spPr>
          <a:xfrm>
            <a:off x="8047200" y="3491850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1000 hPa</a:t>
            </a:r>
            <a:endParaRPr b="1" sz="1900"/>
          </a:p>
        </p:txBody>
      </p:sp>
      <p:sp>
        <p:nvSpPr>
          <p:cNvPr id="242" name="Google Shape;242;p28"/>
          <p:cNvSpPr/>
          <p:nvPr/>
        </p:nvSpPr>
        <p:spPr>
          <a:xfrm>
            <a:off x="6916639" y="1469320"/>
            <a:ext cx="470850" cy="295075"/>
          </a:xfrm>
          <a:custGeom>
            <a:rect b="b" l="l" r="r" t="t"/>
            <a:pathLst>
              <a:path extrusionOk="0" h="11803" w="18834">
                <a:moveTo>
                  <a:pt x="8790" y="10358"/>
                </a:moveTo>
                <a:cubicBezTo>
                  <a:pt x="5489" y="9699"/>
                  <a:pt x="-1059" y="8192"/>
                  <a:pt x="190" y="5066"/>
                </a:cubicBezTo>
                <a:cubicBezTo>
                  <a:pt x="2302" y="-219"/>
                  <a:pt x="13034" y="-1605"/>
                  <a:pt x="17059" y="2420"/>
                </a:cubicBezTo>
                <a:cubicBezTo>
                  <a:pt x="19164" y="4525"/>
                  <a:pt x="19612" y="9820"/>
                  <a:pt x="17059" y="11351"/>
                </a:cubicBezTo>
                <a:cubicBezTo>
                  <a:pt x="14772" y="12723"/>
                  <a:pt x="11788" y="10358"/>
                  <a:pt x="9121" y="10358"/>
                </a:cubicBezTo>
              </a:path>
            </a:pathLst>
          </a:custGeom>
          <a:noFill/>
          <a:ln cap="flat" cmpd="sng" w="19050">
            <a:solidFill>
              <a:srgbClr val="E69138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43" name="Google Shape;243;p28"/>
          <p:cNvSpPr/>
          <p:nvPr/>
        </p:nvSpPr>
        <p:spPr>
          <a:xfrm>
            <a:off x="7378504" y="1492892"/>
            <a:ext cx="526950" cy="508275"/>
          </a:xfrm>
          <a:custGeom>
            <a:rect b="b" l="l" r="r" t="t"/>
            <a:pathLst>
              <a:path extrusionOk="0" h="20331" w="21078">
                <a:moveTo>
                  <a:pt x="21078" y="1477"/>
                </a:moveTo>
                <a:cubicBezTo>
                  <a:pt x="16905" y="433"/>
                  <a:pt x="11912" y="-989"/>
                  <a:pt x="8178" y="1146"/>
                </a:cubicBezTo>
                <a:cubicBezTo>
                  <a:pt x="2899" y="4164"/>
                  <a:pt x="-2419" y="13151"/>
                  <a:pt x="1231" y="18015"/>
                </a:cubicBezTo>
                <a:cubicBezTo>
                  <a:pt x="5070" y="23130"/>
                  <a:pt x="14020" y="17685"/>
                  <a:pt x="20416" y="17685"/>
                </a:cubicBezTo>
              </a:path>
            </a:pathLst>
          </a:custGeom>
          <a:noFill/>
          <a:ln cap="flat" cmpd="sng" w="19050">
            <a:solidFill>
              <a:srgbClr val="E69138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44" name="Google Shape;244;p28"/>
          <p:cNvSpPr/>
          <p:nvPr/>
        </p:nvSpPr>
        <p:spPr>
          <a:xfrm>
            <a:off x="5846900" y="3961000"/>
            <a:ext cx="470842" cy="339041"/>
          </a:xfrm>
          <a:custGeom>
            <a:rect b="b" l="l" r="r" t="t"/>
            <a:pathLst>
              <a:path extrusionOk="0" h="14223" w="8931">
                <a:moveTo>
                  <a:pt x="0" y="14223"/>
                </a:moveTo>
                <a:cubicBezTo>
                  <a:pt x="5489" y="13124"/>
                  <a:pt x="8931" y="5598"/>
                  <a:pt x="8931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"/>
          <p:cNvSpPr txBox="1"/>
          <p:nvPr>
            <p:ph type="title"/>
          </p:nvPr>
        </p:nvSpPr>
        <p:spPr>
          <a:xfrm>
            <a:off x="0" y="0"/>
            <a:ext cx="91440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zh-TW" sz="2020"/>
              <a:t>6/10 00Z</a:t>
            </a:r>
            <a:endParaRPr b="1" sz="2020"/>
          </a:p>
        </p:txBody>
      </p:sp>
      <p:pic>
        <p:nvPicPr>
          <p:cNvPr id="250" name="Google Shape;25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3600" y="2545200"/>
            <a:ext cx="3362401" cy="254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200" y="2545200"/>
            <a:ext cx="3362401" cy="25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3600" y="0"/>
            <a:ext cx="3362401" cy="25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1200" y="0"/>
            <a:ext cx="3362401" cy="25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9"/>
          <p:cNvSpPr txBox="1"/>
          <p:nvPr/>
        </p:nvSpPr>
        <p:spPr>
          <a:xfrm>
            <a:off x="268850" y="1067475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200 hPa</a:t>
            </a:r>
            <a:endParaRPr b="1" sz="1900"/>
          </a:p>
        </p:txBody>
      </p:sp>
      <p:sp>
        <p:nvSpPr>
          <p:cNvPr id="255" name="Google Shape;255;p29"/>
          <p:cNvSpPr txBox="1"/>
          <p:nvPr/>
        </p:nvSpPr>
        <p:spPr>
          <a:xfrm>
            <a:off x="8047200" y="1067475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500 hPa</a:t>
            </a:r>
            <a:endParaRPr b="1" sz="1900"/>
          </a:p>
        </p:txBody>
      </p:sp>
      <p:sp>
        <p:nvSpPr>
          <p:cNvPr id="256" name="Google Shape;256;p29"/>
          <p:cNvSpPr txBox="1"/>
          <p:nvPr/>
        </p:nvSpPr>
        <p:spPr>
          <a:xfrm>
            <a:off x="268850" y="3491850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70</a:t>
            </a:r>
            <a:r>
              <a:rPr b="1" lang="zh-TW" sz="1900"/>
              <a:t>0 hPa</a:t>
            </a:r>
            <a:endParaRPr b="1" sz="1900"/>
          </a:p>
        </p:txBody>
      </p:sp>
      <p:sp>
        <p:nvSpPr>
          <p:cNvPr id="257" name="Google Shape;257;p29"/>
          <p:cNvSpPr txBox="1"/>
          <p:nvPr/>
        </p:nvSpPr>
        <p:spPr>
          <a:xfrm>
            <a:off x="8047200" y="3491850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1000 hPa</a:t>
            </a:r>
            <a:endParaRPr b="1" sz="1900"/>
          </a:p>
        </p:txBody>
      </p:sp>
      <p:sp>
        <p:nvSpPr>
          <p:cNvPr id="258" name="Google Shape;258;p29"/>
          <p:cNvSpPr/>
          <p:nvPr/>
        </p:nvSpPr>
        <p:spPr>
          <a:xfrm>
            <a:off x="7299475" y="1604250"/>
            <a:ext cx="614277" cy="494409"/>
          </a:xfrm>
          <a:custGeom>
            <a:rect b="b" l="l" r="r" t="t"/>
            <a:pathLst>
              <a:path extrusionOk="0" h="21925" w="24239">
                <a:moveTo>
                  <a:pt x="24239" y="0"/>
                </a:moveTo>
                <a:cubicBezTo>
                  <a:pt x="19559" y="0"/>
                  <a:pt x="15294" y="2868"/>
                  <a:pt x="10677" y="3638"/>
                </a:cubicBezTo>
                <a:cubicBezTo>
                  <a:pt x="7741" y="4128"/>
                  <a:pt x="3851" y="1533"/>
                  <a:pt x="1746" y="3638"/>
                </a:cubicBezTo>
                <a:cubicBezTo>
                  <a:pt x="-2357" y="7741"/>
                  <a:pt x="1943" y="16405"/>
                  <a:pt x="6046" y="20508"/>
                </a:cubicBezTo>
                <a:cubicBezTo>
                  <a:pt x="9866" y="24328"/>
                  <a:pt x="17129" y="18798"/>
                  <a:pt x="22254" y="20508"/>
                </a:cubicBezTo>
              </a:path>
            </a:pathLst>
          </a:custGeom>
          <a:noFill/>
          <a:ln cap="flat" cmpd="sng" w="19050">
            <a:solidFill>
              <a:srgbClr val="E69138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59" name="Google Shape;259;p29"/>
          <p:cNvSpPr/>
          <p:nvPr/>
        </p:nvSpPr>
        <p:spPr>
          <a:xfrm>
            <a:off x="5780225" y="4209075"/>
            <a:ext cx="554029" cy="148227"/>
          </a:xfrm>
          <a:custGeom>
            <a:rect b="b" l="l" r="r" t="t"/>
            <a:pathLst>
              <a:path extrusionOk="0" h="2952" w="19847">
                <a:moveTo>
                  <a:pt x="0" y="1323"/>
                </a:moveTo>
                <a:cubicBezTo>
                  <a:pt x="6501" y="2624"/>
                  <a:pt x="15155" y="4685"/>
                  <a:pt x="19847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204" y="0"/>
            <a:ext cx="861159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3" name="Google Shape;2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204" y="0"/>
            <a:ext cx="861159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mic Sans MS"/>
                <a:ea typeface="Comic Sans MS"/>
                <a:cs typeface="Comic Sans MS"/>
                <a:sym typeface="Comic Sans MS"/>
              </a:rPr>
              <a:t>Outline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307250"/>
            <a:ext cx="8520600" cy="25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b="1" lang="zh-TW">
                <a:solidFill>
                  <a:srgbClr val="595959"/>
                </a:solidFill>
              </a:rPr>
              <a:t>未來一周綜觀天氣系統概述 (6/5 - 6/10)</a:t>
            </a:r>
            <a:br>
              <a:rPr b="1" lang="zh-TW">
                <a:solidFill>
                  <a:srgbClr val="595959"/>
                </a:solidFill>
              </a:rPr>
            </a:br>
            <a:endParaRPr b="1">
              <a:solidFill>
                <a:srgbClr val="59595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b="1" lang="zh-TW">
                <a:solidFill>
                  <a:srgbClr val="595959"/>
                </a:solidFill>
              </a:rPr>
              <a:t>EC / NCEP 綜觀天氣系統預報比較</a:t>
            </a:r>
            <a:br>
              <a:rPr b="1" lang="zh-TW">
                <a:solidFill>
                  <a:srgbClr val="595959"/>
                </a:solidFill>
              </a:rPr>
            </a:br>
            <a:endParaRPr b="1">
              <a:solidFill>
                <a:srgbClr val="59595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b="1" lang="zh-TW">
                <a:solidFill>
                  <a:srgbClr val="595959"/>
                </a:solidFill>
              </a:rPr>
              <a:t>EC / NCEP 梅雨檢查表</a:t>
            </a:r>
            <a:br>
              <a:rPr b="1" lang="zh-TW">
                <a:solidFill>
                  <a:srgbClr val="595959"/>
                </a:solidFill>
              </a:rPr>
            </a:br>
            <a:endParaRPr b="1">
              <a:solidFill>
                <a:srgbClr val="59595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b="1" lang="zh-TW">
                <a:solidFill>
                  <a:srgbClr val="595959"/>
                </a:solidFill>
              </a:rPr>
              <a:t>iQPF 校驗 / 預報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204" y="0"/>
            <a:ext cx="861159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204" y="0"/>
            <a:ext cx="861159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4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434343"/>
                </a:solidFill>
              </a:rPr>
              <a:t>2. </a:t>
            </a:r>
            <a:r>
              <a:rPr b="1" lang="zh-TW" sz="2400">
                <a:solidFill>
                  <a:srgbClr val="434343"/>
                </a:solidFill>
              </a:rPr>
              <a:t>EC / NCEP 綜觀天氣系統預報比較</a:t>
            </a:r>
            <a:endParaRPr b="1" sz="24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93" name="Google Shape;293;p34"/>
          <p:cNvSpPr txBox="1"/>
          <p:nvPr/>
        </p:nvSpPr>
        <p:spPr>
          <a:xfrm>
            <a:off x="108100" y="4423225"/>
            <a:ext cx="4504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595959"/>
                </a:solidFill>
              </a:rPr>
              <a:t>Time Period: 6/5 00Z - 6/9 00Z</a:t>
            </a:r>
            <a:endParaRPr sz="13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595959"/>
                </a:solidFill>
              </a:rPr>
              <a:t>Model Initial Time: 6/4 00Z</a:t>
            </a:r>
            <a:endParaRPr sz="13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6/5 00Z</a:t>
            </a:r>
            <a:endParaRPr b="1"/>
          </a:p>
        </p:txBody>
      </p:sp>
      <p:sp>
        <p:nvSpPr>
          <p:cNvPr id="299" name="Google Shape;299;p35"/>
          <p:cNvSpPr txBox="1"/>
          <p:nvPr/>
        </p:nvSpPr>
        <p:spPr>
          <a:xfrm>
            <a:off x="36172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NCEP</a:t>
            </a:r>
            <a:endParaRPr b="1"/>
          </a:p>
        </p:txBody>
      </p:sp>
      <p:sp>
        <p:nvSpPr>
          <p:cNvPr id="300" name="Google Shape;300;p35"/>
          <p:cNvSpPr txBox="1"/>
          <p:nvPr/>
        </p:nvSpPr>
        <p:spPr>
          <a:xfrm>
            <a:off x="70054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EC</a:t>
            </a:r>
            <a:endParaRPr b="1"/>
          </a:p>
        </p:txBody>
      </p:sp>
      <p:sp>
        <p:nvSpPr>
          <p:cNvPr id="301" name="Google Shape;301;p35"/>
          <p:cNvSpPr txBox="1"/>
          <p:nvPr/>
        </p:nvSpPr>
        <p:spPr>
          <a:xfrm>
            <a:off x="203275" y="883825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850hPa</a:t>
            </a:r>
            <a:endParaRPr sz="1900"/>
          </a:p>
        </p:txBody>
      </p:sp>
      <p:sp>
        <p:nvSpPr>
          <p:cNvPr id="302" name="Google Shape;302;p35"/>
          <p:cNvSpPr txBox="1"/>
          <p:nvPr/>
        </p:nvSpPr>
        <p:spPr>
          <a:xfrm>
            <a:off x="203275" y="3353700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500hPa</a:t>
            </a:r>
            <a:endParaRPr sz="1900"/>
          </a:p>
        </p:txBody>
      </p:sp>
      <p:sp>
        <p:nvSpPr>
          <p:cNvPr id="303" name="Google Shape;303;p35"/>
          <p:cNvSpPr txBox="1"/>
          <p:nvPr/>
        </p:nvSpPr>
        <p:spPr>
          <a:xfrm>
            <a:off x="215500" y="3784600"/>
            <a:ext cx="186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chemeClr val="dk1"/>
                </a:solidFill>
              </a:rPr>
              <a:t>重力位高度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5"/>
          <p:cNvSpPr txBox="1"/>
          <p:nvPr/>
        </p:nvSpPr>
        <p:spPr>
          <a:xfrm>
            <a:off x="215500" y="1285700"/>
            <a:ext cx="186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chemeClr val="dk1"/>
                </a:solidFill>
              </a:rPr>
              <a:t>風速</a:t>
            </a:r>
            <a:endParaRPr/>
          </a:p>
        </p:txBody>
      </p:sp>
      <p:sp>
        <p:nvSpPr>
          <p:cNvPr id="305" name="Google Shape;305;p35"/>
          <p:cNvSpPr/>
          <p:nvPr/>
        </p:nvSpPr>
        <p:spPr>
          <a:xfrm>
            <a:off x="5270850" y="4648250"/>
            <a:ext cx="198100" cy="452800"/>
          </a:xfrm>
          <a:custGeom>
            <a:rect b="b" l="l" r="r" t="t"/>
            <a:pathLst>
              <a:path extrusionOk="0" h="18112" w="7924">
                <a:moveTo>
                  <a:pt x="0" y="18112"/>
                </a:moveTo>
                <a:cubicBezTo>
                  <a:pt x="0" y="11522"/>
                  <a:pt x="5840" y="6252"/>
                  <a:pt x="7924" y="0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pic>
        <p:nvPicPr>
          <p:cNvPr id="306" name="Google Shape;3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8400" y="2484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000" y="2484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8400" y="27000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0000" y="2700000"/>
            <a:ext cx="3312000" cy="2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5"/>
          <p:cNvSpPr/>
          <p:nvPr/>
        </p:nvSpPr>
        <p:spPr>
          <a:xfrm>
            <a:off x="3334897" y="3906038"/>
            <a:ext cx="2174525" cy="1195000"/>
          </a:xfrm>
          <a:custGeom>
            <a:rect b="b" l="l" r="r" t="t"/>
            <a:pathLst>
              <a:path extrusionOk="0" h="47800" w="86981">
                <a:moveTo>
                  <a:pt x="86981" y="3617"/>
                </a:moveTo>
                <a:cubicBezTo>
                  <a:pt x="81790" y="2317"/>
                  <a:pt x="76451" y="-933"/>
                  <a:pt x="71259" y="364"/>
                </a:cubicBezTo>
                <a:cubicBezTo>
                  <a:pt x="61298" y="2853"/>
                  <a:pt x="52145" y="8095"/>
                  <a:pt x="43339" y="13375"/>
                </a:cubicBezTo>
                <a:cubicBezTo>
                  <a:pt x="37354" y="16963"/>
                  <a:pt x="35994" y="26505"/>
                  <a:pt x="29515" y="29097"/>
                </a:cubicBezTo>
                <a:cubicBezTo>
                  <a:pt x="20532" y="32690"/>
                  <a:pt x="6552" y="20456"/>
                  <a:pt x="511" y="28013"/>
                </a:cubicBezTo>
                <a:cubicBezTo>
                  <a:pt x="-1709" y="30791"/>
                  <a:pt x="4413" y="34081"/>
                  <a:pt x="5390" y="37500"/>
                </a:cubicBezTo>
                <a:cubicBezTo>
                  <a:pt x="6326" y="40775"/>
                  <a:pt x="1595" y="43581"/>
                  <a:pt x="1595" y="46987"/>
                </a:cubicBezTo>
                <a:cubicBezTo>
                  <a:pt x="1595" y="47394"/>
                  <a:pt x="1595" y="47394"/>
                  <a:pt x="1595" y="47800"/>
                </a:cubicBezTo>
              </a:path>
            </a:pathLst>
          </a:custGeom>
          <a:noFill/>
          <a:ln cap="flat" cmpd="sng" w="19050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11" name="Google Shape;311;p35"/>
          <p:cNvSpPr/>
          <p:nvPr/>
        </p:nvSpPr>
        <p:spPr>
          <a:xfrm>
            <a:off x="5251925" y="4804675"/>
            <a:ext cx="216850" cy="277825"/>
          </a:xfrm>
          <a:custGeom>
            <a:rect b="b" l="l" r="r" t="t"/>
            <a:pathLst>
              <a:path extrusionOk="0" h="11113" w="8674">
                <a:moveTo>
                  <a:pt x="0" y="11113"/>
                </a:moveTo>
                <a:cubicBezTo>
                  <a:pt x="2504" y="9444"/>
                  <a:pt x="5431" y="7841"/>
                  <a:pt x="6777" y="5150"/>
                </a:cubicBezTo>
                <a:cubicBezTo>
                  <a:pt x="7408" y="3887"/>
                  <a:pt x="3789" y="3281"/>
                  <a:pt x="4066" y="1897"/>
                </a:cubicBezTo>
                <a:cubicBezTo>
                  <a:pt x="4392" y="268"/>
                  <a:pt x="7098" y="525"/>
                  <a:pt x="8674" y="0"/>
                </a:cubicBezTo>
              </a:path>
            </a:pathLst>
          </a:custGeom>
          <a:noFill/>
          <a:ln cap="flat" cmpd="sng" w="19050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12" name="Google Shape;312;p35"/>
          <p:cNvSpPr/>
          <p:nvPr/>
        </p:nvSpPr>
        <p:spPr>
          <a:xfrm>
            <a:off x="6449147" y="3888385"/>
            <a:ext cx="2353750" cy="1207700"/>
          </a:xfrm>
          <a:custGeom>
            <a:rect b="b" l="l" r="r" t="t"/>
            <a:pathLst>
              <a:path extrusionOk="0" h="48308" w="94150">
                <a:moveTo>
                  <a:pt x="7951" y="48308"/>
                </a:moveTo>
                <a:cubicBezTo>
                  <a:pt x="7951" y="44422"/>
                  <a:pt x="10789" y="38984"/>
                  <a:pt x="7680" y="36652"/>
                </a:cubicBezTo>
                <a:cubicBezTo>
                  <a:pt x="5595" y="35088"/>
                  <a:pt x="3594" y="41957"/>
                  <a:pt x="1174" y="40989"/>
                </a:cubicBezTo>
                <a:cubicBezTo>
                  <a:pt x="-1393" y="39962"/>
                  <a:pt x="1074" y="35016"/>
                  <a:pt x="2801" y="32857"/>
                </a:cubicBezTo>
                <a:cubicBezTo>
                  <a:pt x="4816" y="30339"/>
                  <a:pt x="9107" y="31489"/>
                  <a:pt x="12288" y="30959"/>
                </a:cubicBezTo>
                <a:cubicBezTo>
                  <a:pt x="21448" y="29432"/>
                  <a:pt x="31703" y="30587"/>
                  <a:pt x="39666" y="25809"/>
                </a:cubicBezTo>
                <a:cubicBezTo>
                  <a:pt x="45271" y="22446"/>
                  <a:pt x="46559" y="13823"/>
                  <a:pt x="52406" y="10900"/>
                </a:cubicBezTo>
                <a:cubicBezTo>
                  <a:pt x="65070" y="4568"/>
                  <a:pt x="82369" y="-4815"/>
                  <a:pt x="94150" y="3039"/>
                </a:cubicBezTo>
              </a:path>
            </a:pathLst>
          </a:custGeom>
          <a:noFill/>
          <a:ln cap="flat" cmpd="sng" w="19050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13" name="Google Shape;313;p35"/>
          <p:cNvSpPr/>
          <p:nvPr/>
        </p:nvSpPr>
        <p:spPr>
          <a:xfrm>
            <a:off x="3887350" y="3304707"/>
            <a:ext cx="447302" cy="831025"/>
          </a:xfrm>
          <a:custGeom>
            <a:rect b="b" l="l" r="r" t="t"/>
            <a:pathLst>
              <a:path extrusionOk="0" h="17510" w="12038">
                <a:moveTo>
                  <a:pt x="12038" y="0"/>
                </a:moveTo>
                <a:cubicBezTo>
                  <a:pt x="8111" y="5894"/>
                  <a:pt x="5532" y="13086"/>
                  <a:pt x="0" y="1751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4" name="Google Shape;314;p35"/>
          <p:cNvSpPr/>
          <p:nvPr/>
        </p:nvSpPr>
        <p:spPr>
          <a:xfrm>
            <a:off x="7171975" y="3296200"/>
            <a:ext cx="447302" cy="831025"/>
          </a:xfrm>
          <a:custGeom>
            <a:rect b="b" l="l" r="r" t="t"/>
            <a:pathLst>
              <a:path extrusionOk="0" h="33241" w="21614">
                <a:moveTo>
                  <a:pt x="21614" y="0"/>
                </a:moveTo>
                <a:cubicBezTo>
                  <a:pt x="18248" y="3366"/>
                  <a:pt x="18001" y="8811"/>
                  <a:pt x="16005" y="13133"/>
                </a:cubicBezTo>
                <a:cubicBezTo>
                  <a:pt x="12414" y="20911"/>
                  <a:pt x="7401" y="28927"/>
                  <a:pt x="0" y="33241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5" name="Google Shape;315;p35"/>
          <p:cNvSpPr/>
          <p:nvPr/>
        </p:nvSpPr>
        <p:spPr>
          <a:xfrm>
            <a:off x="7076300" y="1588026"/>
            <a:ext cx="543008" cy="277822"/>
          </a:xfrm>
          <a:custGeom>
            <a:rect b="b" l="l" r="r" t="t"/>
            <a:pathLst>
              <a:path extrusionOk="0" h="11628" w="27359">
                <a:moveTo>
                  <a:pt x="27359" y="0"/>
                </a:moveTo>
                <a:cubicBezTo>
                  <a:pt x="17450" y="0"/>
                  <a:pt x="9398" y="8488"/>
                  <a:pt x="0" y="11628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16" name="Google Shape;316;p35"/>
          <p:cNvSpPr/>
          <p:nvPr/>
        </p:nvSpPr>
        <p:spPr>
          <a:xfrm>
            <a:off x="2864550" y="3788825"/>
            <a:ext cx="77625" cy="211675"/>
          </a:xfrm>
          <a:custGeom>
            <a:rect b="b" l="l" r="r" t="t"/>
            <a:pathLst>
              <a:path extrusionOk="0" h="8467" w="3105">
                <a:moveTo>
                  <a:pt x="3105" y="0"/>
                </a:moveTo>
                <a:cubicBezTo>
                  <a:pt x="3105" y="3006"/>
                  <a:pt x="950" y="5615"/>
                  <a:pt x="0" y="8467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7" name="Google Shape;317;p35"/>
          <p:cNvSpPr/>
          <p:nvPr/>
        </p:nvSpPr>
        <p:spPr>
          <a:xfrm>
            <a:off x="6230050" y="3746500"/>
            <a:ext cx="21175" cy="225775"/>
          </a:xfrm>
          <a:custGeom>
            <a:rect b="b" l="l" r="r" t="t"/>
            <a:pathLst>
              <a:path extrusionOk="0" h="9031" w="847">
                <a:moveTo>
                  <a:pt x="847" y="0"/>
                </a:moveTo>
                <a:cubicBezTo>
                  <a:pt x="847" y="3024"/>
                  <a:pt x="733" y="6098"/>
                  <a:pt x="0" y="9031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8" name="Google Shape;318;p35"/>
          <p:cNvSpPr/>
          <p:nvPr/>
        </p:nvSpPr>
        <p:spPr>
          <a:xfrm>
            <a:off x="3770800" y="1513275"/>
            <a:ext cx="785575" cy="272900"/>
          </a:xfrm>
          <a:custGeom>
            <a:rect b="b" l="l" r="r" t="t"/>
            <a:pathLst>
              <a:path extrusionOk="0" h="10916" w="31423">
                <a:moveTo>
                  <a:pt x="0" y="10916"/>
                </a:moveTo>
                <a:cubicBezTo>
                  <a:pt x="5446" y="10916"/>
                  <a:pt x="10115" y="6874"/>
                  <a:pt x="15215" y="4962"/>
                </a:cubicBezTo>
                <a:cubicBezTo>
                  <a:pt x="20506" y="2979"/>
                  <a:pt x="26063" y="1788"/>
                  <a:pt x="31423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6/6 00Z</a:t>
            </a:r>
            <a:endParaRPr b="1"/>
          </a:p>
        </p:txBody>
      </p:sp>
      <p:sp>
        <p:nvSpPr>
          <p:cNvPr id="324" name="Google Shape;324;p36"/>
          <p:cNvSpPr txBox="1"/>
          <p:nvPr/>
        </p:nvSpPr>
        <p:spPr>
          <a:xfrm>
            <a:off x="36172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NCEP</a:t>
            </a:r>
            <a:endParaRPr b="1"/>
          </a:p>
        </p:txBody>
      </p:sp>
      <p:sp>
        <p:nvSpPr>
          <p:cNvPr id="325" name="Google Shape;325;p36"/>
          <p:cNvSpPr txBox="1"/>
          <p:nvPr/>
        </p:nvSpPr>
        <p:spPr>
          <a:xfrm>
            <a:off x="70054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EC</a:t>
            </a:r>
            <a:endParaRPr b="1"/>
          </a:p>
        </p:txBody>
      </p:sp>
      <p:sp>
        <p:nvSpPr>
          <p:cNvPr id="326" name="Google Shape;326;p36"/>
          <p:cNvSpPr txBox="1"/>
          <p:nvPr/>
        </p:nvSpPr>
        <p:spPr>
          <a:xfrm>
            <a:off x="203275" y="883825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850hPa</a:t>
            </a:r>
            <a:endParaRPr sz="1900"/>
          </a:p>
        </p:txBody>
      </p:sp>
      <p:sp>
        <p:nvSpPr>
          <p:cNvPr id="327" name="Google Shape;327;p36"/>
          <p:cNvSpPr txBox="1"/>
          <p:nvPr/>
        </p:nvSpPr>
        <p:spPr>
          <a:xfrm>
            <a:off x="203275" y="3353700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500hPa</a:t>
            </a:r>
            <a:endParaRPr sz="1900"/>
          </a:p>
        </p:txBody>
      </p:sp>
      <p:sp>
        <p:nvSpPr>
          <p:cNvPr id="328" name="Google Shape;328;p36"/>
          <p:cNvSpPr txBox="1"/>
          <p:nvPr/>
        </p:nvSpPr>
        <p:spPr>
          <a:xfrm>
            <a:off x="215500" y="3784600"/>
            <a:ext cx="186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chemeClr val="dk1"/>
                </a:solidFill>
              </a:rPr>
              <a:t>重力位高度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6"/>
          <p:cNvSpPr txBox="1"/>
          <p:nvPr/>
        </p:nvSpPr>
        <p:spPr>
          <a:xfrm>
            <a:off x="215500" y="1285700"/>
            <a:ext cx="186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chemeClr val="dk1"/>
                </a:solidFill>
              </a:rPr>
              <a:t>風速</a:t>
            </a:r>
            <a:endParaRPr/>
          </a:p>
        </p:txBody>
      </p:sp>
      <p:sp>
        <p:nvSpPr>
          <p:cNvPr id="330" name="Google Shape;330;p36"/>
          <p:cNvSpPr/>
          <p:nvPr/>
        </p:nvSpPr>
        <p:spPr>
          <a:xfrm>
            <a:off x="5270850" y="4648250"/>
            <a:ext cx="198100" cy="452800"/>
          </a:xfrm>
          <a:custGeom>
            <a:rect b="b" l="l" r="r" t="t"/>
            <a:pathLst>
              <a:path extrusionOk="0" h="18112" w="7924">
                <a:moveTo>
                  <a:pt x="0" y="18112"/>
                </a:moveTo>
                <a:cubicBezTo>
                  <a:pt x="0" y="11522"/>
                  <a:pt x="5840" y="6252"/>
                  <a:pt x="7924" y="0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pic>
        <p:nvPicPr>
          <p:cNvPr id="331" name="Google Shape;33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000" y="2484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8400" y="2484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8400" y="27000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0000" y="2700000"/>
            <a:ext cx="3312000" cy="2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6"/>
          <p:cNvSpPr/>
          <p:nvPr/>
        </p:nvSpPr>
        <p:spPr>
          <a:xfrm>
            <a:off x="4260744" y="3688573"/>
            <a:ext cx="1235125" cy="1189500"/>
          </a:xfrm>
          <a:custGeom>
            <a:rect b="b" l="l" r="r" t="t"/>
            <a:pathLst>
              <a:path extrusionOk="0" h="47580" w="49405">
                <a:moveTo>
                  <a:pt x="48321" y="42204"/>
                </a:moveTo>
                <a:cubicBezTo>
                  <a:pt x="43699" y="42204"/>
                  <a:pt x="39083" y="40547"/>
                  <a:pt x="34497" y="41120"/>
                </a:cubicBezTo>
                <a:cubicBezTo>
                  <a:pt x="29963" y="41687"/>
                  <a:pt x="26535" y="46061"/>
                  <a:pt x="22028" y="46812"/>
                </a:cubicBezTo>
                <a:cubicBezTo>
                  <a:pt x="20434" y="47078"/>
                  <a:pt x="19285" y="44378"/>
                  <a:pt x="17691" y="44644"/>
                </a:cubicBezTo>
                <a:cubicBezTo>
                  <a:pt x="15291" y="45044"/>
                  <a:pt x="13173" y="48258"/>
                  <a:pt x="10914" y="47354"/>
                </a:cubicBezTo>
                <a:cubicBezTo>
                  <a:pt x="8718" y="46476"/>
                  <a:pt x="8003" y="43516"/>
                  <a:pt x="6035" y="42204"/>
                </a:cubicBezTo>
                <a:cubicBezTo>
                  <a:pt x="4449" y="41147"/>
                  <a:pt x="1288" y="43317"/>
                  <a:pt x="342" y="41662"/>
                </a:cubicBezTo>
                <a:cubicBezTo>
                  <a:pt x="-823" y="39626"/>
                  <a:pt x="1854" y="37199"/>
                  <a:pt x="2240" y="34885"/>
                </a:cubicBezTo>
                <a:cubicBezTo>
                  <a:pt x="2704" y="32099"/>
                  <a:pt x="2061" y="29008"/>
                  <a:pt x="3324" y="26482"/>
                </a:cubicBezTo>
                <a:cubicBezTo>
                  <a:pt x="6454" y="20222"/>
                  <a:pt x="13764" y="17083"/>
                  <a:pt x="19588" y="13200"/>
                </a:cubicBezTo>
                <a:cubicBezTo>
                  <a:pt x="28552" y="7224"/>
                  <a:pt x="39185" y="-2676"/>
                  <a:pt x="49405" y="731"/>
                </a:cubicBezTo>
              </a:path>
            </a:pathLst>
          </a:custGeom>
          <a:noFill/>
          <a:ln cap="flat" cmpd="sng" w="19050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36" name="Google Shape;336;p36"/>
          <p:cNvSpPr/>
          <p:nvPr/>
        </p:nvSpPr>
        <p:spPr>
          <a:xfrm>
            <a:off x="7403369" y="3686525"/>
            <a:ext cx="1406300" cy="1402750"/>
          </a:xfrm>
          <a:custGeom>
            <a:rect b="b" l="l" r="r" t="t"/>
            <a:pathLst>
              <a:path extrusionOk="0" h="56110" w="56252">
                <a:moveTo>
                  <a:pt x="10713" y="56110"/>
                </a:moveTo>
                <a:cubicBezTo>
                  <a:pt x="10713" y="49261"/>
                  <a:pt x="-989" y="45246"/>
                  <a:pt x="141" y="38491"/>
                </a:cubicBezTo>
                <a:cubicBezTo>
                  <a:pt x="1588" y="29839"/>
                  <a:pt x="9968" y="23216"/>
                  <a:pt x="17490" y="18703"/>
                </a:cubicBezTo>
                <a:cubicBezTo>
                  <a:pt x="29792" y="11322"/>
                  <a:pt x="41906" y="0"/>
                  <a:pt x="56252" y="0"/>
                </a:cubicBezTo>
              </a:path>
            </a:pathLst>
          </a:custGeom>
          <a:noFill/>
          <a:ln cap="flat" cmpd="sng" w="19050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37" name="Google Shape;337;p36"/>
          <p:cNvSpPr/>
          <p:nvPr/>
        </p:nvSpPr>
        <p:spPr>
          <a:xfrm>
            <a:off x="8372355" y="4892775"/>
            <a:ext cx="450875" cy="210075"/>
          </a:xfrm>
          <a:custGeom>
            <a:rect b="b" l="l" r="r" t="t"/>
            <a:pathLst>
              <a:path extrusionOk="0" h="8403" w="18035">
                <a:moveTo>
                  <a:pt x="6109" y="8403"/>
                </a:moveTo>
                <a:cubicBezTo>
                  <a:pt x="3651" y="8403"/>
                  <a:pt x="-767" y="6348"/>
                  <a:pt x="145" y="4066"/>
                </a:cubicBezTo>
                <a:cubicBezTo>
                  <a:pt x="2415" y="-1613"/>
                  <a:pt x="13711" y="4324"/>
                  <a:pt x="18035" y="0"/>
                </a:cubicBezTo>
              </a:path>
            </a:pathLst>
          </a:custGeom>
          <a:noFill/>
          <a:ln cap="flat" cmpd="sng" w="19050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38" name="Google Shape;338;p36"/>
          <p:cNvSpPr/>
          <p:nvPr/>
        </p:nvSpPr>
        <p:spPr>
          <a:xfrm>
            <a:off x="3740725" y="1531525"/>
            <a:ext cx="759000" cy="338850"/>
          </a:xfrm>
          <a:custGeom>
            <a:rect b="b" l="l" r="r" t="t"/>
            <a:pathLst>
              <a:path extrusionOk="0" h="13554" w="30360">
                <a:moveTo>
                  <a:pt x="30360" y="0"/>
                </a:moveTo>
                <a:cubicBezTo>
                  <a:pt x="21135" y="6142"/>
                  <a:pt x="11083" y="13554"/>
                  <a:pt x="0" y="13554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39" name="Google Shape;339;p36"/>
          <p:cNvSpPr/>
          <p:nvPr/>
        </p:nvSpPr>
        <p:spPr>
          <a:xfrm>
            <a:off x="3974975" y="3596300"/>
            <a:ext cx="290500" cy="552450"/>
          </a:xfrm>
          <a:custGeom>
            <a:rect b="b" l="l" r="r" t="t"/>
            <a:pathLst>
              <a:path extrusionOk="0" h="22098" w="11620">
                <a:moveTo>
                  <a:pt x="11620" y="0"/>
                </a:moveTo>
                <a:cubicBezTo>
                  <a:pt x="7898" y="7444"/>
                  <a:pt x="5885" y="16213"/>
                  <a:pt x="0" y="22098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0" name="Google Shape;340;p36"/>
          <p:cNvSpPr/>
          <p:nvPr/>
        </p:nvSpPr>
        <p:spPr>
          <a:xfrm>
            <a:off x="7040800" y="1494125"/>
            <a:ext cx="757225" cy="366125"/>
          </a:xfrm>
          <a:custGeom>
            <a:rect b="b" l="l" r="r" t="t"/>
            <a:pathLst>
              <a:path extrusionOk="0" h="14645" w="30289">
                <a:moveTo>
                  <a:pt x="30289" y="0"/>
                </a:moveTo>
                <a:cubicBezTo>
                  <a:pt x="24952" y="2136"/>
                  <a:pt x="22583" y="8659"/>
                  <a:pt x="17907" y="12002"/>
                </a:cubicBezTo>
                <a:cubicBezTo>
                  <a:pt x="13005" y="15507"/>
                  <a:pt x="6026" y="14478"/>
                  <a:pt x="0" y="14478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41" name="Google Shape;341;p36"/>
          <p:cNvSpPr/>
          <p:nvPr/>
        </p:nvSpPr>
        <p:spPr>
          <a:xfrm>
            <a:off x="7329950" y="3528725"/>
            <a:ext cx="290500" cy="552450"/>
          </a:xfrm>
          <a:custGeom>
            <a:rect b="b" l="l" r="r" t="t"/>
            <a:pathLst>
              <a:path extrusionOk="0" h="22098" w="11620">
                <a:moveTo>
                  <a:pt x="11620" y="0"/>
                </a:moveTo>
                <a:cubicBezTo>
                  <a:pt x="7898" y="7444"/>
                  <a:pt x="5885" y="16213"/>
                  <a:pt x="0" y="22098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2" name="Google Shape;342;p36"/>
          <p:cNvSpPr/>
          <p:nvPr/>
        </p:nvSpPr>
        <p:spPr>
          <a:xfrm>
            <a:off x="3210275" y="3873500"/>
            <a:ext cx="190500" cy="207675"/>
          </a:xfrm>
          <a:custGeom>
            <a:rect b="b" l="l" r="r" t="t"/>
            <a:pathLst>
              <a:path extrusionOk="0" h="8307" w="7620">
                <a:moveTo>
                  <a:pt x="7620" y="0"/>
                </a:moveTo>
                <a:cubicBezTo>
                  <a:pt x="7041" y="3478"/>
                  <a:pt x="0" y="10864"/>
                  <a:pt x="0" y="7338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3" name="Google Shape;343;p36"/>
          <p:cNvSpPr/>
          <p:nvPr/>
        </p:nvSpPr>
        <p:spPr>
          <a:xfrm>
            <a:off x="6540500" y="3781775"/>
            <a:ext cx="112900" cy="239900"/>
          </a:xfrm>
          <a:custGeom>
            <a:rect b="b" l="l" r="r" t="t"/>
            <a:pathLst>
              <a:path extrusionOk="0" h="9596" w="4516">
                <a:moveTo>
                  <a:pt x="4516" y="0"/>
                </a:moveTo>
                <a:cubicBezTo>
                  <a:pt x="4516" y="3535"/>
                  <a:pt x="2498" y="7094"/>
                  <a:pt x="0" y="9596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6/7 00Z</a:t>
            </a:r>
            <a:endParaRPr b="1"/>
          </a:p>
        </p:txBody>
      </p:sp>
      <p:sp>
        <p:nvSpPr>
          <p:cNvPr id="349" name="Google Shape;349;p37"/>
          <p:cNvSpPr txBox="1"/>
          <p:nvPr/>
        </p:nvSpPr>
        <p:spPr>
          <a:xfrm>
            <a:off x="36172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NCEP</a:t>
            </a:r>
            <a:endParaRPr b="1"/>
          </a:p>
        </p:txBody>
      </p:sp>
      <p:sp>
        <p:nvSpPr>
          <p:cNvPr id="350" name="Google Shape;350;p37"/>
          <p:cNvSpPr txBox="1"/>
          <p:nvPr/>
        </p:nvSpPr>
        <p:spPr>
          <a:xfrm>
            <a:off x="70054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EC</a:t>
            </a:r>
            <a:endParaRPr b="1"/>
          </a:p>
        </p:txBody>
      </p:sp>
      <p:sp>
        <p:nvSpPr>
          <p:cNvPr id="351" name="Google Shape;351;p37"/>
          <p:cNvSpPr txBox="1"/>
          <p:nvPr/>
        </p:nvSpPr>
        <p:spPr>
          <a:xfrm>
            <a:off x="203275" y="883825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850hPa</a:t>
            </a:r>
            <a:endParaRPr sz="1900"/>
          </a:p>
        </p:txBody>
      </p:sp>
      <p:sp>
        <p:nvSpPr>
          <p:cNvPr id="352" name="Google Shape;352;p37"/>
          <p:cNvSpPr txBox="1"/>
          <p:nvPr/>
        </p:nvSpPr>
        <p:spPr>
          <a:xfrm>
            <a:off x="203275" y="3353700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500hPa</a:t>
            </a:r>
            <a:endParaRPr sz="1900"/>
          </a:p>
        </p:txBody>
      </p:sp>
      <p:sp>
        <p:nvSpPr>
          <p:cNvPr id="353" name="Google Shape;353;p37"/>
          <p:cNvSpPr txBox="1"/>
          <p:nvPr/>
        </p:nvSpPr>
        <p:spPr>
          <a:xfrm>
            <a:off x="215500" y="3784600"/>
            <a:ext cx="186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chemeClr val="dk1"/>
                </a:solidFill>
              </a:rPr>
              <a:t>重力位高度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7"/>
          <p:cNvSpPr txBox="1"/>
          <p:nvPr/>
        </p:nvSpPr>
        <p:spPr>
          <a:xfrm>
            <a:off x="215500" y="1285700"/>
            <a:ext cx="186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chemeClr val="dk1"/>
                </a:solidFill>
              </a:rPr>
              <a:t>風速</a:t>
            </a:r>
            <a:endParaRPr/>
          </a:p>
        </p:txBody>
      </p:sp>
      <p:sp>
        <p:nvSpPr>
          <p:cNvPr id="355" name="Google Shape;355;p37"/>
          <p:cNvSpPr/>
          <p:nvPr/>
        </p:nvSpPr>
        <p:spPr>
          <a:xfrm>
            <a:off x="5270850" y="4648250"/>
            <a:ext cx="198100" cy="452800"/>
          </a:xfrm>
          <a:custGeom>
            <a:rect b="b" l="l" r="r" t="t"/>
            <a:pathLst>
              <a:path extrusionOk="0" h="18112" w="7924">
                <a:moveTo>
                  <a:pt x="0" y="18112"/>
                </a:moveTo>
                <a:cubicBezTo>
                  <a:pt x="0" y="11522"/>
                  <a:pt x="5840" y="6252"/>
                  <a:pt x="7924" y="0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pic>
        <p:nvPicPr>
          <p:cNvPr id="356" name="Google Shape;35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000" y="2484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8400" y="2484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8400" y="27000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0000" y="2700000"/>
            <a:ext cx="3312000" cy="2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7"/>
          <p:cNvSpPr/>
          <p:nvPr/>
        </p:nvSpPr>
        <p:spPr>
          <a:xfrm>
            <a:off x="4038088" y="3727175"/>
            <a:ext cx="1451000" cy="1380825"/>
          </a:xfrm>
          <a:custGeom>
            <a:rect b="b" l="l" r="r" t="t"/>
            <a:pathLst>
              <a:path extrusionOk="0" h="55233" w="58040">
                <a:moveTo>
                  <a:pt x="58040" y="42015"/>
                </a:moveTo>
                <a:cubicBezTo>
                  <a:pt x="54193" y="42784"/>
                  <a:pt x="50525" y="44352"/>
                  <a:pt x="46656" y="44997"/>
                </a:cubicBezTo>
                <a:cubicBezTo>
                  <a:pt x="44575" y="45344"/>
                  <a:pt x="41738" y="44433"/>
                  <a:pt x="40421" y="46081"/>
                </a:cubicBezTo>
                <a:cubicBezTo>
                  <a:pt x="38927" y="47950"/>
                  <a:pt x="40758" y="51437"/>
                  <a:pt x="39066" y="53129"/>
                </a:cubicBezTo>
                <a:cubicBezTo>
                  <a:pt x="37123" y="55072"/>
                  <a:pt x="33290" y="55898"/>
                  <a:pt x="30934" y="54484"/>
                </a:cubicBezTo>
                <a:cubicBezTo>
                  <a:pt x="27969" y="52705"/>
                  <a:pt x="30821" y="45295"/>
                  <a:pt x="27410" y="44726"/>
                </a:cubicBezTo>
                <a:cubicBezTo>
                  <a:pt x="22258" y="43867"/>
                  <a:pt x="18706" y="50649"/>
                  <a:pt x="13856" y="52587"/>
                </a:cubicBezTo>
                <a:cubicBezTo>
                  <a:pt x="10342" y="53992"/>
                  <a:pt x="6246" y="49638"/>
                  <a:pt x="4369" y="46352"/>
                </a:cubicBezTo>
                <a:cubicBezTo>
                  <a:pt x="3480" y="44795"/>
                  <a:pt x="795" y="44553"/>
                  <a:pt x="303" y="42829"/>
                </a:cubicBezTo>
                <a:cubicBezTo>
                  <a:pt x="-553" y="39833"/>
                  <a:pt x="581" y="35829"/>
                  <a:pt x="3014" y="33883"/>
                </a:cubicBezTo>
                <a:cubicBezTo>
                  <a:pt x="5519" y="31879"/>
                  <a:pt x="9711" y="31603"/>
                  <a:pt x="11146" y="28733"/>
                </a:cubicBezTo>
                <a:cubicBezTo>
                  <a:pt x="13297" y="24431"/>
                  <a:pt x="14165" y="18996"/>
                  <a:pt x="17922" y="15993"/>
                </a:cubicBezTo>
                <a:cubicBezTo>
                  <a:pt x="24458" y="10768"/>
                  <a:pt x="33516" y="9726"/>
                  <a:pt x="40692" y="5421"/>
                </a:cubicBezTo>
                <a:cubicBezTo>
                  <a:pt x="45592" y="2481"/>
                  <a:pt x="51241" y="0"/>
                  <a:pt x="56956" y="0"/>
                </a:cubicBezTo>
              </a:path>
            </a:pathLst>
          </a:custGeom>
          <a:noFill/>
          <a:ln cap="flat" cmpd="sng" w="19050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61" name="Google Shape;361;p37"/>
          <p:cNvSpPr/>
          <p:nvPr/>
        </p:nvSpPr>
        <p:spPr>
          <a:xfrm>
            <a:off x="7339740" y="3686525"/>
            <a:ext cx="1442825" cy="1414300"/>
          </a:xfrm>
          <a:custGeom>
            <a:rect b="b" l="l" r="r" t="t"/>
            <a:pathLst>
              <a:path extrusionOk="0" h="56572" w="57713">
                <a:moveTo>
                  <a:pt x="7295" y="55297"/>
                </a:moveTo>
                <a:cubicBezTo>
                  <a:pt x="6396" y="53503"/>
                  <a:pt x="2228" y="57905"/>
                  <a:pt x="1331" y="56110"/>
                </a:cubicBezTo>
                <a:cubicBezTo>
                  <a:pt x="-531" y="52384"/>
                  <a:pt x="2144" y="47806"/>
                  <a:pt x="2144" y="43641"/>
                </a:cubicBezTo>
                <a:cubicBezTo>
                  <a:pt x="2144" y="39615"/>
                  <a:pt x="-729" y="35620"/>
                  <a:pt x="247" y="31714"/>
                </a:cubicBezTo>
                <a:cubicBezTo>
                  <a:pt x="1882" y="25172"/>
                  <a:pt x="11329" y="24026"/>
                  <a:pt x="16782" y="20059"/>
                </a:cubicBezTo>
                <a:cubicBezTo>
                  <a:pt x="29068" y="11120"/>
                  <a:pt x="42519" y="0"/>
                  <a:pt x="57713" y="0"/>
                </a:cubicBezTo>
              </a:path>
            </a:pathLst>
          </a:custGeom>
          <a:noFill/>
          <a:ln cap="flat" cmpd="sng" w="19050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62" name="Google Shape;362;p37"/>
          <p:cNvSpPr/>
          <p:nvPr/>
        </p:nvSpPr>
        <p:spPr>
          <a:xfrm>
            <a:off x="3774600" y="1685900"/>
            <a:ext cx="515030" cy="279314"/>
          </a:xfrm>
          <a:custGeom>
            <a:rect b="b" l="l" r="r" t="t"/>
            <a:pathLst>
              <a:path extrusionOk="0" h="9216" w="17078">
                <a:moveTo>
                  <a:pt x="0" y="9216"/>
                </a:moveTo>
                <a:cubicBezTo>
                  <a:pt x="6137" y="7173"/>
                  <a:pt x="12504" y="4574"/>
                  <a:pt x="17078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63" name="Google Shape;363;p37"/>
          <p:cNvSpPr/>
          <p:nvPr/>
        </p:nvSpPr>
        <p:spPr>
          <a:xfrm>
            <a:off x="3581700" y="3784600"/>
            <a:ext cx="76200" cy="223850"/>
          </a:xfrm>
          <a:custGeom>
            <a:rect b="b" l="l" r="r" t="t"/>
            <a:pathLst>
              <a:path extrusionOk="0" h="8954" w="3048">
                <a:moveTo>
                  <a:pt x="3048" y="0"/>
                </a:moveTo>
                <a:cubicBezTo>
                  <a:pt x="2656" y="3128"/>
                  <a:pt x="997" y="5963"/>
                  <a:pt x="0" y="8954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4" name="Google Shape;364;p37"/>
          <p:cNvSpPr/>
          <p:nvPr/>
        </p:nvSpPr>
        <p:spPr>
          <a:xfrm>
            <a:off x="4680850" y="2964525"/>
            <a:ext cx="519100" cy="571500"/>
          </a:xfrm>
          <a:custGeom>
            <a:rect b="b" l="l" r="r" t="t"/>
            <a:pathLst>
              <a:path extrusionOk="0" h="22860" w="20764">
                <a:moveTo>
                  <a:pt x="20764" y="0"/>
                </a:moveTo>
                <a:cubicBezTo>
                  <a:pt x="18751" y="10095"/>
                  <a:pt x="9207" y="18256"/>
                  <a:pt x="0" y="2286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5" name="Google Shape;365;p37"/>
          <p:cNvSpPr/>
          <p:nvPr/>
        </p:nvSpPr>
        <p:spPr>
          <a:xfrm>
            <a:off x="7619825" y="3002625"/>
            <a:ext cx="714375" cy="404825"/>
          </a:xfrm>
          <a:custGeom>
            <a:rect b="b" l="l" r="r" t="t"/>
            <a:pathLst>
              <a:path extrusionOk="0" h="16193" w="28575">
                <a:moveTo>
                  <a:pt x="28575" y="0"/>
                </a:moveTo>
                <a:cubicBezTo>
                  <a:pt x="25926" y="10623"/>
                  <a:pt x="10620" y="13531"/>
                  <a:pt x="0" y="16193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6" name="Google Shape;366;p37"/>
          <p:cNvSpPr/>
          <p:nvPr/>
        </p:nvSpPr>
        <p:spPr>
          <a:xfrm>
            <a:off x="6862525" y="3727175"/>
            <a:ext cx="142875" cy="180975"/>
          </a:xfrm>
          <a:custGeom>
            <a:rect b="b" l="l" r="r" t="t"/>
            <a:pathLst>
              <a:path extrusionOk="0" h="7239" w="5715">
                <a:moveTo>
                  <a:pt x="5715" y="0"/>
                </a:moveTo>
                <a:cubicBezTo>
                  <a:pt x="4573" y="2854"/>
                  <a:pt x="3032" y="6732"/>
                  <a:pt x="0" y="7239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7" name="Google Shape;367;p37"/>
          <p:cNvSpPr/>
          <p:nvPr/>
        </p:nvSpPr>
        <p:spPr>
          <a:xfrm>
            <a:off x="7246200" y="1585575"/>
            <a:ext cx="488584" cy="279342"/>
          </a:xfrm>
          <a:custGeom>
            <a:rect b="b" l="l" r="r" t="t"/>
            <a:pathLst>
              <a:path extrusionOk="0" h="14187" w="20793">
                <a:moveTo>
                  <a:pt x="20793" y="234"/>
                </a:moveTo>
                <a:cubicBezTo>
                  <a:pt x="17986" y="-703"/>
                  <a:pt x="15498" y="3065"/>
                  <a:pt x="13406" y="5159"/>
                </a:cubicBezTo>
                <a:cubicBezTo>
                  <a:pt x="9598" y="8970"/>
                  <a:pt x="5112" y="12487"/>
                  <a:pt x="0" y="14187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8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6/8 00Z</a:t>
            </a:r>
            <a:endParaRPr b="1"/>
          </a:p>
        </p:txBody>
      </p:sp>
      <p:sp>
        <p:nvSpPr>
          <p:cNvPr id="373" name="Google Shape;373;p38"/>
          <p:cNvSpPr txBox="1"/>
          <p:nvPr/>
        </p:nvSpPr>
        <p:spPr>
          <a:xfrm>
            <a:off x="36172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NCEP</a:t>
            </a:r>
            <a:endParaRPr b="1"/>
          </a:p>
        </p:txBody>
      </p:sp>
      <p:sp>
        <p:nvSpPr>
          <p:cNvPr id="374" name="Google Shape;374;p38"/>
          <p:cNvSpPr txBox="1"/>
          <p:nvPr/>
        </p:nvSpPr>
        <p:spPr>
          <a:xfrm>
            <a:off x="70054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EC</a:t>
            </a:r>
            <a:endParaRPr b="1"/>
          </a:p>
        </p:txBody>
      </p:sp>
      <p:sp>
        <p:nvSpPr>
          <p:cNvPr id="375" name="Google Shape;375;p38"/>
          <p:cNvSpPr txBox="1"/>
          <p:nvPr/>
        </p:nvSpPr>
        <p:spPr>
          <a:xfrm>
            <a:off x="203275" y="883825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850hPa</a:t>
            </a:r>
            <a:endParaRPr sz="1900"/>
          </a:p>
        </p:txBody>
      </p:sp>
      <p:sp>
        <p:nvSpPr>
          <p:cNvPr id="376" name="Google Shape;376;p38"/>
          <p:cNvSpPr txBox="1"/>
          <p:nvPr/>
        </p:nvSpPr>
        <p:spPr>
          <a:xfrm>
            <a:off x="203275" y="3353700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500hPa</a:t>
            </a:r>
            <a:endParaRPr sz="1900"/>
          </a:p>
        </p:txBody>
      </p:sp>
      <p:sp>
        <p:nvSpPr>
          <p:cNvPr id="377" name="Google Shape;377;p38"/>
          <p:cNvSpPr txBox="1"/>
          <p:nvPr/>
        </p:nvSpPr>
        <p:spPr>
          <a:xfrm>
            <a:off x="215500" y="3784600"/>
            <a:ext cx="186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chemeClr val="dk1"/>
                </a:solidFill>
              </a:rPr>
              <a:t>重力位高度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38"/>
          <p:cNvSpPr txBox="1"/>
          <p:nvPr/>
        </p:nvSpPr>
        <p:spPr>
          <a:xfrm>
            <a:off x="215500" y="1285700"/>
            <a:ext cx="186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chemeClr val="dk1"/>
                </a:solidFill>
              </a:rPr>
              <a:t>風速</a:t>
            </a:r>
            <a:endParaRPr/>
          </a:p>
        </p:txBody>
      </p:sp>
      <p:sp>
        <p:nvSpPr>
          <p:cNvPr id="379" name="Google Shape;379;p38"/>
          <p:cNvSpPr/>
          <p:nvPr/>
        </p:nvSpPr>
        <p:spPr>
          <a:xfrm>
            <a:off x="5270850" y="4648250"/>
            <a:ext cx="198100" cy="452800"/>
          </a:xfrm>
          <a:custGeom>
            <a:rect b="b" l="l" r="r" t="t"/>
            <a:pathLst>
              <a:path extrusionOk="0" h="18112" w="7924">
                <a:moveTo>
                  <a:pt x="0" y="18112"/>
                </a:moveTo>
                <a:cubicBezTo>
                  <a:pt x="0" y="11522"/>
                  <a:pt x="5840" y="6252"/>
                  <a:pt x="7924" y="0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pic>
        <p:nvPicPr>
          <p:cNvPr id="380" name="Google Shape;38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000" y="2484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8400" y="2484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8400" y="27000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0000" y="2700000"/>
            <a:ext cx="3312000" cy="2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8"/>
          <p:cNvSpPr/>
          <p:nvPr/>
        </p:nvSpPr>
        <p:spPr>
          <a:xfrm>
            <a:off x="4110067" y="3889825"/>
            <a:ext cx="1379025" cy="1189050"/>
          </a:xfrm>
          <a:custGeom>
            <a:rect b="b" l="l" r="r" t="t"/>
            <a:pathLst>
              <a:path extrusionOk="0" h="47562" w="55161">
                <a:moveTo>
                  <a:pt x="54348" y="28191"/>
                </a:moveTo>
                <a:cubicBezTo>
                  <a:pt x="41299" y="28191"/>
                  <a:pt x="26988" y="25339"/>
                  <a:pt x="15315" y="31172"/>
                </a:cubicBezTo>
                <a:cubicBezTo>
                  <a:pt x="10719" y="33469"/>
                  <a:pt x="11930" y="40993"/>
                  <a:pt x="9080" y="45268"/>
                </a:cubicBezTo>
                <a:cubicBezTo>
                  <a:pt x="7473" y="47678"/>
                  <a:pt x="1322" y="48558"/>
                  <a:pt x="406" y="45810"/>
                </a:cubicBezTo>
                <a:cubicBezTo>
                  <a:pt x="-484" y="43140"/>
                  <a:pt x="1617" y="40193"/>
                  <a:pt x="1219" y="37407"/>
                </a:cubicBezTo>
                <a:cubicBezTo>
                  <a:pt x="923" y="35332"/>
                  <a:pt x="-756" y="32916"/>
                  <a:pt x="406" y="31172"/>
                </a:cubicBezTo>
                <a:cubicBezTo>
                  <a:pt x="2378" y="28213"/>
                  <a:pt x="8303" y="29474"/>
                  <a:pt x="9893" y="26293"/>
                </a:cubicBezTo>
                <a:cubicBezTo>
                  <a:pt x="13749" y="18582"/>
                  <a:pt x="16277" y="8462"/>
                  <a:pt x="23989" y="4608"/>
                </a:cubicBezTo>
                <a:cubicBezTo>
                  <a:pt x="33385" y="-87"/>
                  <a:pt x="45196" y="3322"/>
                  <a:pt x="55161" y="0"/>
                </a:cubicBezTo>
              </a:path>
            </a:pathLst>
          </a:custGeom>
          <a:noFill/>
          <a:ln cap="flat" cmpd="sng" w="19050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85" name="Google Shape;385;p38"/>
          <p:cNvSpPr/>
          <p:nvPr/>
        </p:nvSpPr>
        <p:spPr>
          <a:xfrm>
            <a:off x="7353415" y="3828825"/>
            <a:ext cx="1449475" cy="1156350"/>
          </a:xfrm>
          <a:custGeom>
            <a:rect b="b" l="l" r="r" t="t"/>
            <a:pathLst>
              <a:path extrusionOk="0" h="46254" w="57979">
                <a:moveTo>
                  <a:pt x="57979" y="36052"/>
                </a:moveTo>
                <a:cubicBezTo>
                  <a:pt x="55910" y="36569"/>
                  <a:pt x="56013" y="40105"/>
                  <a:pt x="54184" y="41202"/>
                </a:cubicBezTo>
                <a:cubicBezTo>
                  <a:pt x="50572" y="43369"/>
                  <a:pt x="46683" y="46773"/>
                  <a:pt x="42528" y="46081"/>
                </a:cubicBezTo>
                <a:cubicBezTo>
                  <a:pt x="39648" y="45601"/>
                  <a:pt x="41986" y="39034"/>
                  <a:pt x="39276" y="37949"/>
                </a:cubicBezTo>
                <a:cubicBezTo>
                  <a:pt x="36559" y="36861"/>
                  <a:pt x="33488" y="39786"/>
                  <a:pt x="30601" y="39305"/>
                </a:cubicBezTo>
                <a:cubicBezTo>
                  <a:pt x="27956" y="38864"/>
                  <a:pt x="26315" y="33972"/>
                  <a:pt x="23825" y="34968"/>
                </a:cubicBezTo>
                <a:cubicBezTo>
                  <a:pt x="19079" y="36866"/>
                  <a:pt x="17728" y="43912"/>
                  <a:pt x="12982" y="45810"/>
                </a:cubicBezTo>
                <a:cubicBezTo>
                  <a:pt x="10748" y="46703"/>
                  <a:pt x="10617" y="41548"/>
                  <a:pt x="8916" y="39847"/>
                </a:cubicBezTo>
                <a:cubicBezTo>
                  <a:pt x="7638" y="38569"/>
                  <a:pt x="6593" y="42634"/>
                  <a:pt x="5663" y="44184"/>
                </a:cubicBezTo>
                <a:cubicBezTo>
                  <a:pt x="4815" y="45598"/>
                  <a:pt x="1305" y="46561"/>
                  <a:pt x="784" y="44997"/>
                </a:cubicBezTo>
                <a:cubicBezTo>
                  <a:pt x="-391" y="41473"/>
                  <a:pt x="1597" y="37598"/>
                  <a:pt x="1597" y="33883"/>
                </a:cubicBezTo>
                <a:cubicBezTo>
                  <a:pt x="1597" y="31933"/>
                  <a:pt x="-630" y="29935"/>
                  <a:pt x="242" y="28191"/>
                </a:cubicBezTo>
                <a:cubicBezTo>
                  <a:pt x="1236" y="26203"/>
                  <a:pt x="4497" y="26631"/>
                  <a:pt x="6205" y="25209"/>
                </a:cubicBezTo>
                <a:cubicBezTo>
                  <a:pt x="8713" y="23120"/>
                  <a:pt x="10976" y="20744"/>
                  <a:pt x="13524" y="18704"/>
                </a:cubicBezTo>
                <a:cubicBezTo>
                  <a:pt x="17127" y="15819"/>
                  <a:pt x="18340" y="10195"/>
                  <a:pt x="22469" y="8132"/>
                </a:cubicBezTo>
                <a:cubicBezTo>
                  <a:pt x="33174" y="2783"/>
                  <a:pt x="45470" y="0"/>
                  <a:pt x="57437" y="0"/>
                </a:cubicBezTo>
              </a:path>
            </a:pathLst>
          </a:custGeom>
          <a:noFill/>
          <a:ln cap="flat" cmpd="sng" w="19050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86" name="Google Shape;386;p38"/>
          <p:cNvSpPr/>
          <p:nvPr/>
        </p:nvSpPr>
        <p:spPr>
          <a:xfrm rot="-355850">
            <a:off x="3858302" y="3700726"/>
            <a:ext cx="94757" cy="297629"/>
          </a:xfrm>
          <a:custGeom>
            <a:rect b="b" l="l" r="r" t="t"/>
            <a:pathLst>
              <a:path extrusionOk="0" h="12940" w="5952">
                <a:moveTo>
                  <a:pt x="5952" y="0"/>
                </a:moveTo>
                <a:cubicBezTo>
                  <a:pt x="5280" y="4700"/>
                  <a:pt x="2636" y="8991"/>
                  <a:pt x="0" y="1294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9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6/9 00Z</a:t>
            </a:r>
            <a:endParaRPr b="1"/>
          </a:p>
        </p:txBody>
      </p:sp>
      <p:sp>
        <p:nvSpPr>
          <p:cNvPr id="392" name="Google Shape;392;p39"/>
          <p:cNvSpPr txBox="1"/>
          <p:nvPr/>
        </p:nvSpPr>
        <p:spPr>
          <a:xfrm>
            <a:off x="36172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NCEP</a:t>
            </a:r>
            <a:endParaRPr b="1"/>
          </a:p>
        </p:txBody>
      </p:sp>
      <p:sp>
        <p:nvSpPr>
          <p:cNvPr id="393" name="Google Shape;393;p39"/>
          <p:cNvSpPr txBox="1"/>
          <p:nvPr/>
        </p:nvSpPr>
        <p:spPr>
          <a:xfrm>
            <a:off x="70054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EC</a:t>
            </a:r>
            <a:endParaRPr b="1"/>
          </a:p>
        </p:txBody>
      </p:sp>
      <p:sp>
        <p:nvSpPr>
          <p:cNvPr id="394" name="Google Shape;394;p39"/>
          <p:cNvSpPr txBox="1"/>
          <p:nvPr/>
        </p:nvSpPr>
        <p:spPr>
          <a:xfrm>
            <a:off x="203275" y="883825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850hPa</a:t>
            </a:r>
            <a:endParaRPr sz="1900"/>
          </a:p>
        </p:txBody>
      </p:sp>
      <p:sp>
        <p:nvSpPr>
          <p:cNvPr id="395" name="Google Shape;395;p39"/>
          <p:cNvSpPr txBox="1"/>
          <p:nvPr/>
        </p:nvSpPr>
        <p:spPr>
          <a:xfrm>
            <a:off x="203275" y="3353700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500hPa</a:t>
            </a:r>
            <a:endParaRPr sz="1900"/>
          </a:p>
        </p:txBody>
      </p:sp>
      <p:sp>
        <p:nvSpPr>
          <p:cNvPr id="396" name="Google Shape;396;p39"/>
          <p:cNvSpPr txBox="1"/>
          <p:nvPr/>
        </p:nvSpPr>
        <p:spPr>
          <a:xfrm>
            <a:off x="215500" y="3784600"/>
            <a:ext cx="186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chemeClr val="dk1"/>
                </a:solidFill>
              </a:rPr>
              <a:t>重力位高度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9"/>
          <p:cNvSpPr txBox="1"/>
          <p:nvPr/>
        </p:nvSpPr>
        <p:spPr>
          <a:xfrm>
            <a:off x="215500" y="1285700"/>
            <a:ext cx="186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chemeClr val="dk1"/>
                </a:solidFill>
              </a:rPr>
              <a:t>風速</a:t>
            </a:r>
            <a:endParaRPr/>
          </a:p>
        </p:txBody>
      </p:sp>
      <p:sp>
        <p:nvSpPr>
          <p:cNvPr id="398" name="Google Shape;398;p39"/>
          <p:cNvSpPr/>
          <p:nvPr/>
        </p:nvSpPr>
        <p:spPr>
          <a:xfrm>
            <a:off x="5270850" y="4648250"/>
            <a:ext cx="198100" cy="452800"/>
          </a:xfrm>
          <a:custGeom>
            <a:rect b="b" l="l" r="r" t="t"/>
            <a:pathLst>
              <a:path extrusionOk="0" h="18112" w="7924">
                <a:moveTo>
                  <a:pt x="0" y="18112"/>
                </a:moveTo>
                <a:cubicBezTo>
                  <a:pt x="0" y="11522"/>
                  <a:pt x="5840" y="6252"/>
                  <a:pt x="7924" y="0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pic>
        <p:nvPicPr>
          <p:cNvPr id="399" name="Google Shape;39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000" y="2484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8400" y="2484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8400" y="27000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0000" y="2700000"/>
            <a:ext cx="3312000" cy="2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9"/>
          <p:cNvSpPr/>
          <p:nvPr/>
        </p:nvSpPr>
        <p:spPr>
          <a:xfrm>
            <a:off x="4788453" y="4093125"/>
            <a:ext cx="741325" cy="454025"/>
          </a:xfrm>
          <a:custGeom>
            <a:rect b="b" l="l" r="r" t="t"/>
            <a:pathLst>
              <a:path extrusionOk="0" h="18161" w="29653">
                <a:moveTo>
                  <a:pt x="27755" y="0"/>
                </a:moveTo>
                <a:cubicBezTo>
                  <a:pt x="19911" y="5230"/>
                  <a:pt x="1657" y="-3337"/>
                  <a:pt x="107" y="5963"/>
                </a:cubicBezTo>
                <a:cubicBezTo>
                  <a:pt x="-748" y="11094"/>
                  <a:pt x="10186" y="8639"/>
                  <a:pt x="15015" y="10571"/>
                </a:cubicBezTo>
                <a:cubicBezTo>
                  <a:pt x="16930" y="11337"/>
                  <a:pt x="16229" y="14931"/>
                  <a:pt x="17997" y="15993"/>
                </a:cubicBezTo>
                <a:cubicBezTo>
                  <a:pt x="21385" y="18028"/>
                  <a:pt x="25701" y="18161"/>
                  <a:pt x="29653" y="18161"/>
                </a:cubicBezTo>
              </a:path>
            </a:pathLst>
          </a:custGeom>
          <a:noFill/>
          <a:ln cap="flat" cmpd="sng" w="19050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404" name="Google Shape;404;p39"/>
          <p:cNvSpPr/>
          <p:nvPr/>
        </p:nvSpPr>
        <p:spPr>
          <a:xfrm>
            <a:off x="8328311" y="3993834"/>
            <a:ext cx="467825" cy="610175"/>
          </a:xfrm>
          <a:custGeom>
            <a:rect b="b" l="l" r="r" t="t"/>
            <a:pathLst>
              <a:path extrusionOk="0" h="24407" w="18713">
                <a:moveTo>
                  <a:pt x="18713" y="23759"/>
                </a:moveTo>
                <a:cubicBezTo>
                  <a:pt x="17239" y="23268"/>
                  <a:pt x="17478" y="20456"/>
                  <a:pt x="16003" y="19965"/>
                </a:cubicBezTo>
                <a:cubicBezTo>
                  <a:pt x="13938" y="19278"/>
                  <a:pt x="13270" y="23944"/>
                  <a:pt x="11123" y="24302"/>
                </a:cubicBezTo>
                <a:cubicBezTo>
                  <a:pt x="8599" y="24722"/>
                  <a:pt x="7240" y="20961"/>
                  <a:pt x="5431" y="19151"/>
                </a:cubicBezTo>
                <a:cubicBezTo>
                  <a:pt x="4378" y="18097"/>
                  <a:pt x="1339" y="19537"/>
                  <a:pt x="1094" y="18067"/>
                </a:cubicBezTo>
                <a:cubicBezTo>
                  <a:pt x="216" y="12796"/>
                  <a:pt x="-1243" y="6179"/>
                  <a:pt x="2178" y="2074"/>
                </a:cubicBezTo>
                <a:cubicBezTo>
                  <a:pt x="3807" y="119"/>
                  <a:pt x="7354" y="2066"/>
                  <a:pt x="9768" y="1261"/>
                </a:cubicBezTo>
                <a:cubicBezTo>
                  <a:pt x="12608" y="314"/>
                  <a:pt x="15873" y="-499"/>
                  <a:pt x="18713" y="448"/>
                </a:cubicBezTo>
              </a:path>
            </a:pathLst>
          </a:custGeom>
          <a:noFill/>
          <a:ln cap="flat" cmpd="sng" w="19050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405" name="Google Shape;405;p39"/>
          <p:cNvSpPr/>
          <p:nvPr/>
        </p:nvSpPr>
        <p:spPr>
          <a:xfrm>
            <a:off x="3959525" y="3778375"/>
            <a:ext cx="291150" cy="207025"/>
          </a:xfrm>
          <a:custGeom>
            <a:rect b="b" l="l" r="r" t="t"/>
            <a:pathLst>
              <a:path extrusionOk="0" h="8281" w="11646">
                <a:moveTo>
                  <a:pt x="11646" y="0"/>
                </a:moveTo>
                <a:cubicBezTo>
                  <a:pt x="10139" y="4519"/>
                  <a:pt x="4621" y="7125"/>
                  <a:pt x="0" y="8281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6" name="Google Shape;406;p39"/>
          <p:cNvSpPr/>
          <p:nvPr/>
        </p:nvSpPr>
        <p:spPr>
          <a:xfrm>
            <a:off x="6714255" y="3744872"/>
            <a:ext cx="291184" cy="348248"/>
          </a:xfrm>
          <a:custGeom>
            <a:rect b="b" l="l" r="r" t="t"/>
            <a:pathLst>
              <a:path extrusionOk="0" h="10870" w="30019">
                <a:moveTo>
                  <a:pt x="30019" y="0"/>
                </a:moveTo>
                <a:cubicBezTo>
                  <a:pt x="19584" y="2089"/>
                  <a:pt x="10642" y="10870"/>
                  <a:pt x="0" y="1087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0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zh-TW" sz="2400">
                <a:solidFill>
                  <a:srgbClr val="434343"/>
                </a:solidFill>
              </a:rPr>
              <a:t>3</a:t>
            </a:r>
            <a:r>
              <a:rPr b="1" lang="zh-TW" sz="2400">
                <a:solidFill>
                  <a:srgbClr val="434343"/>
                </a:solidFill>
              </a:rPr>
              <a:t>. EC / NCEP </a:t>
            </a:r>
            <a:r>
              <a:rPr b="1" lang="zh-TW" sz="2400">
                <a:solidFill>
                  <a:srgbClr val="434343"/>
                </a:solidFill>
              </a:rPr>
              <a:t>梅雨檢查表</a:t>
            </a:r>
            <a:endParaRPr b="1">
              <a:solidFill>
                <a:srgbClr val="434343"/>
              </a:solidFill>
            </a:endParaRPr>
          </a:p>
        </p:txBody>
      </p:sp>
      <p:sp>
        <p:nvSpPr>
          <p:cNvPr id="412" name="Google Shape;412;p40"/>
          <p:cNvSpPr txBox="1"/>
          <p:nvPr/>
        </p:nvSpPr>
        <p:spPr>
          <a:xfrm>
            <a:off x="108100" y="4423225"/>
            <a:ext cx="4504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595959"/>
                </a:solidFill>
              </a:rPr>
              <a:t>Time Period: 6/4 12Z - 6/7 12Z</a:t>
            </a:r>
            <a:endParaRPr sz="13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595959"/>
                </a:solidFill>
              </a:rPr>
              <a:t>Model Initial Time: 6/4 00Z</a:t>
            </a:r>
            <a:endParaRPr sz="13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41"/>
          <p:cNvPicPr preferRelativeResize="0"/>
          <p:nvPr/>
        </p:nvPicPr>
        <p:blipFill rotWithShape="1">
          <a:blip r:embed="rId3">
            <a:alphaModFix/>
          </a:blip>
          <a:srcRect b="549" l="748" r="709" t="1373"/>
          <a:stretch/>
        </p:blipFill>
        <p:spPr>
          <a:xfrm>
            <a:off x="98875" y="568000"/>
            <a:ext cx="4431051" cy="45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1"/>
          <p:cNvSpPr txBox="1"/>
          <p:nvPr>
            <p:ph type="title"/>
          </p:nvPr>
        </p:nvSpPr>
        <p:spPr>
          <a:xfrm>
            <a:off x="1993550" y="0"/>
            <a:ext cx="64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EC</a:t>
            </a:r>
            <a:endParaRPr b="1"/>
          </a:p>
        </p:txBody>
      </p:sp>
      <p:pic>
        <p:nvPicPr>
          <p:cNvPr id="419" name="Google Shape;419;p41"/>
          <p:cNvPicPr preferRelativeResize="0"/>
          <p:nvPr/>
        </p:nvPicPr>
        <p:blipFill rotWithShape="1">
          <a:blip r:embed="rId4">
            <a:alphaModFix/>
          </a:blip>
          <a:srcRect b="549" l="934" r="698" t="1256"/>
          <a:stretch/>
        </p:blipFill>
        <p:spPr>
          <a:xfrm>
            <a:off x="4614075" y="563445"/>
            <a:ext cx="4431050" cy="453520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1"/>
          <p:cNvSpPr txBox="1"/>
          <p:nvPr>
            <p:ph type="title"/>
          </p:nvPr>
        </p:nvSpPr>
        <p:spPr>
          <a:xfrm>
            <a:off x="6260500" y="0"/>
            <a:ext cx="113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N</a:t>
            </a:r>
            <a:r>
              <a:rPr b="1" lang="zh-TW"/>
              <a:t>CEP</a:t>
            </a:r>
            <a:endParaRPr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434343"/>
                </a:solidFill>
              </a:rPr>
              <a:t>1. </a:t>
            </a:r>
            <a:r>
              <a:rPr b="1" lang="zh-TW" sz="2400">
                <a:solidFill>
                  <a:srgbClr val="434343"/>
                </a:solidFill>
              </a:rPr>
              <a:t>未來一周綜觀天氣系統概述 (6/5 - 6/10)</a:t>
            </a:r>
            <a:endParaRPr b="1" sz="24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67" name="Google Shape;67;p15"/>
          <p:cNvSpPr txBox="1"/>
          <p:nvPr/>
        </p:nvSpPr>
        <p:spPr>
          <a:xfrm>
            <a:off x="108100" y="4423225"/>
            <a:ext cx="4504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595959"/>
                </a:solidFill>
              </a:rPr>
              <a:t>Time Period: 6/5 00Z - 6/10 00Z</a:t>
            </a:r>
            <a:endParaRPr sz="13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595959"/>
                </a:solidFill>
              </a:rPr>
              <a:t>Model Initial Time: 6/4 00Z</a:t>
            </a:r>
            <a:endParaRPr sz="13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2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zh-TW" sz="2400">
                <a:solidFill>
                  <a:srgbClr val="434343"/>
                </a:solidFill>
              </a:rPr>
              <a:t>4</a:t>
            </a:r>
            <a:r>
              <a:rPr b="1" lang="zh-TW" sz="2400">
                <a:solidFill>
                  <a:srgbClr val="434343"/>
                </a:solidFill>
              </a:rPr>
              <a:t>. </a:t>
            </a:r>
            <a:r>
              <a:rPr b="1" lang="zh-TW" sz="2400">
                <a:solidFill>
                  <a:srgbClr val="434343"/>
                </a:solidFill>
              </a:rPr>
              <a:t>iQPF 校驗 / 預報</a:t>
            </a:r>
            <a:endParaRPr b="1" sz="2400">
              <a:solidFill>
                <a:srgbClr val="434343"/>
              </a:solidFill>
            </a:endParaRPr>
          </a:p>
        </p:txBody>
      </p:sp>
      <p:sp>
        <p:nvSpPr>
          <p:cNvPr id="426" name="Google Shape;426;p42"/>
          <p:cNvSpPr txBox="1"/>
          <p:nvPr/>
        </p:nvSpPr>
        <p:spPr>
          <a:xfrm>
            <a:off x="108100" y="4423225"/>
            <a:ext cx="4504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595959"/>
                </a:solidFill>
              </a:rPr>
              <a:t>Time Period: 6/5 00Z - 6/11 00Z</a:t>
            </a:r>
            <a:endParaRPr sz="13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595959"/>
                </a:solidFill>
              </a:rPr>
              <a:t>Model Initial Time: 6/4 00Z</a:t>
            </a:r>
            <a:endParaRPr sz="13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3"/>
          <p:cNvSpPr txBox="1"/>
          <p:nvPr>
            <p:ph type="title"/>
          </p:nvPr>
        </p:nvSpPr>
        <p:spPr>
          <a:xfrm>
            <a:off x="311700" y="185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2300"/>
              <a:t>iQPF 12-h校驗(6/4 00Z-12Z, Global model)</a:t>
            </a:r>
            <a:endParaRPr sz="2300"/>
          </a:p>
        </p:txBody>
      </p:sp>
      <p:pic>
        <p:nvPicPr>
          <p:cNvPr id="432" name="Google Shape;43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350" y="647950"/>
            <a:ext cx="3077276" cy="218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0875" y="647950"/>
            <a:ext cx="4119799" cy="4362051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3"/>
          <p:cNvSpPr txBox="1"/>
          <p:nvPr/>
        </p:nvSpPr>
        <p:spPr>
          <a:xfrm>
            <a:off x="253775" y="1260000"/>
            <a:ext cx="355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/>
              <a:t>EC</a:t>
            </a:r>
            <a:endParaRPr b="1" sz="1800"/>
          </a:p>
        </p:txBody>
      </p:sp>
      <p:pic>
        <p:nvPicPr>
          <p:cNvPr id="435" name="Google Shape;43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4350" y="2828400"/>
            <a:ext cx="3077276" cy="2180451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3"/>
          <p:cNvSpPr txBox="1"/>
          <p:nvPr/>
        </p:nvSpPr>
        <p:spPr>
          <a:xfrm>
            <a:off x="253775" y="3173650"/>
            <a:ext cx="355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/>
              <a:t>NCEP</a:t>
            </a:r>
            <a:endParaRPr b="1" sz="1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4"/>
          <p:cNvSpPr txBox="1"/>
          <p:nvPr>
            <p:ph type="title"/>
          </p:nvPr>
        </p:nvSpPr>
        <p:spPr>
          <a:xfrm>
            <a:off x="311700" y="185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/>
              <a:t>iQPF 12-h校驗(</a:t>
            </a:r>
            <a:r>
              <a:rPr b="1" lang="zh-TW" sz="2300"/>
              <a:t>6/4 00Z-12Z, Regional Model</a:t>
            </a:r>
            <a:r>
              <a:rPr b="1" lang="zh-TW" sz="2300"/>
              <a:t>)</a:t>
            </a:r>
            <a:endParaRPr/>
          </a:p>
        </p:txBody>
      </p:sp>
      <p:pic>
        <p:nvPicPr>
          <p:cNvPr id="442" name="Google Shape;44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400" y="2829550"/>
            <a:ext cx="3078000" cy="2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4400" y="647950"/>
            <a:ext cx="3078000" cy="2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0875" y="647950"/>
            <a:ext cx="4119799" cy="4362051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4"/>
          <p:cNvSpPr txBox="1"/>
          <p:nvPr/>
        </p:nvSpPr>
        <p:spPr>
          <a:xfrm>
            <a:off x="252000" y="1152000"/>
            <a:ext cx="328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000000"/>
                </a:solidFill>
              </a:rPr>
              <a:t>WRFD</a:t>
            </a:r>
            <a:endParaRPr b="1" sz="1800">
              <a:solidFill>
                <a:srgbClr val="000000"/>
              </a:solidFill>
            </a:endParaRPr>
          </a:p>
        </p:txBody>
      </p:sp>
      <p:sp>
        <p:nvSpPr>
          <p:cNvPr id="446" name="Google Shape;446;p44"/>
          <p:cNvSpPr txBox="1"/>
          <p:nvPr/>
        </p:nvSpPr>
        <p:spPr>
          <a:xfrm>
            <a:off x="252000" y="3175200"/>
            <a:ext cx="437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000000"/>
                </a:solidFill>
              </a:rPr>
              <a:t>TWRF</a:t>
            </a:r>
            <a:endParaRPr b="1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5"/>
          <p:cNvSpPr txBox="1"/>
          <p:nvPr>
            <p:ph type="title"/>
          </p:nvPr>
        </p:nvSpPr>
        <p:spPr>
          <a:xfrm>
            <a:off x="311700" y="116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rPr b="1" lang="zh-TW" sz="2300"/>
              <a:t>模式降雨預報趨勢 </a:t>
            </a:r>
            <a:r>
              <a:rPr b="1" lang="zh-TW" sz="2000"/>
              <a:t>(EC&amp;NCEP 6/4 00Z-6/5 12Z)</a:t>
            </a:r>
            <a:endParaRPr/>
          </a:p>
        </p:txBody>
      </p:sp>
      <p:pic>
        <p:nvPicPr>
          <p:cNvPr id="452" name="Google Shape;45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9425" y="1012275"/>
            <a:ext cx="4407725" cy="358404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5"/>
          <p:cNvSpPr txBox="1"/>
          <p:nvPr/>
        </p:nvSpPr>
        <p:spPr>
          <a:xfrm>
            <a:off x="1422675" y="490900"/>
            <a:ext cx="222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/>
              <a:t>EC</a:t>
            </a:r>
            <a:endParaRPr b="1" sz="1800"/>
          </a:p>
        </p:txBody>
      </p:sp>
      <p:sp>
        <p:nvSpPr>
          <p:cNvPr id="454" name="Google Shape;454;p45"/>
          <p:cNvSpPr txBox="1"/>
          <p:nvPr/>
        </p:nvSpPr>
        <p:spPr>
          <a:xfrm>
            <a:off x="6144050" y="490900"/>
            <a:ext cx="222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/>
              <a:t>NCEP</a:t>
            </a:r>
            <a:endParaRPr b="1" sz="1800"/>
          </a:p>
        </p:txBody>
      </p:sp>
      <p:grpSp>
        <p:nvGrpSpPr>
          <p:cNvPr id="455" name="Google Shape;455;p45"/>
          <p:cNvGrpSpPr/>
          <p:nvPr/>
        </p:nvGrpSpPr>
        <p:grpSpPr>
          <a:xfrm>
            <a:off x="311700" y="984925"/>
            <a:ext cx="8402500" cy="3584050"/>
            <a:chOff x="311700" y="984925"/>
            <a:chExt cx="8402500" cy="3584050"/>
          </a:xfrm>
        </p:grpSpPr>
        <p:pic>
          <p:nvPicPr>
            <p:cNvPr id="456" name="Google Shape;456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1700" y="984925"/>
              <a:ext cx="4407725" cy="3584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7" name="Google Shape;457;p45"/>
            <p:cNvSpPr txBox="1"/>
            <p:nvPr/>
          </p:nvSpPr>
          <p:spPr>
            <a:xfrm>
              <a:off x="437750" y="1231150"/>
              <a:ext cx="9303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800"/>
                <a:t>6/5</a:t>
              </a:r>
              <a:endParaRPr b="1" sz="18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800"/>
                <a:t>12Z</a:t>
              </a:r>
              <a:endParaRPr b="1" sz="1800"/>
            </a:p>
          </p:txBody>
        </p:sp>
        <p:sp>
          <p:nvSpPr>
            <p:cNvPr id="458" name="Google Shape;458;p45"/>
            <p:cNvSpPr txBox="1"/>
            <p:nvPr/>
          </p:nvSpPr>
          <p:spPr>
            <a:xfrm>
              <a:off x="437750" y="2448539"/>
              <a:ext cx="9303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800"/>
                <a:t>6/5</a:t>
              </a:r>
              <a:endParaRPr b="1" sz="18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800"/>
                <a:t>00Z</a:t>
              </a:r>
              <a:endParaRPr b="1" sz="1800"/>
            </a:p>
          </p:txBody>
        </p:sp>
        <p:sp>
          <p:nvSpPr>
            <p:cNvPr id="459" name="Google Shape;459;p45"/>
            <p:cNvSpPr txBox="1"/>
            <p:nvPr/>
          </p:nvSpPr>
          <p:spPr>
            <a:xfrm>
              <a:off x="437750" y="3665939"/>
              <a:ext cx="9303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800"/>
                <a:t>6/4</a:t>
              </a:r>
              <a:endParaRPr b="1" sz="18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800"/>
                <a:t>12Z</a:t>
              </a:r>
              <a:endParaRPr b="1" sz="1800"/>
            </a:p>
          </p:txBody>
        </p:sp>
        <p:sp>
          <p:nvSpPr>
            <p:cNvPr id="460" name="Google Shape;460;p45"/>
            <p:cNvSpPr txBox="1"/>
            <p:nvPr/>
          </p:nvSpPr>
          <p:spPr>
            <a:xfrm>
              <a:off x="4871825" y="1217459"/>
              <a:ext cx="9303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800"/>
                <a:t>6/5</a:t>
              </a:r>
              <a:endParaRPr b="1" sz="18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800"/>
                <a:t>12Z</a:t>
              </a:r>
              <a:endParaRPr b="1" sz="1800"/>
            </a:p>
          </p:txBody>
        </p:sp>
        <p:sp>
          <p:nvSpPr>
            <p:cNvPr id="461" name="Google Shape;461;p45"/>
            <p:cNvSpPr txBox="1"/>
            <p:nvPr/>
          </p:nvSpPr>
          <p:spPr>
            <a:xfrm>
              <a:off x="4871825" y="2434848"/>
              <a:ext cx="9303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800"/>
                <a:t>6/5</a:t>
              </a:r>
              <a:endParaRPr b="1" sz="18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800"/>
                <a:t>00Z</a:t>
              </a:r>
              <a:endParaRPr b="1" sz="1800"/>
            </a:p>
          </p:txBody>
        </p:sp>
        <p:sp>
          <p:nvSpPr>
            <p:cNvPr id="462" name="Google Shape;462;p45"/>
            <p:cNvSpPr txBox="1"/>
            <p:nvPr/>
          </p:nvSpPr>
          <p:spPr>
            <a:xfrm>
              <a:off x="4871825" y="3652248"/>
              <a:ext cx="9303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800"/>
                <a:t>6/4</a:t>
              </a:r>
              <a:endParaRPr b="1" sz="18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800"/>
                <a:t>12Z</a:t>
              </a:r>
              <a:endParaRPr b="1" sz="1800"/>
            </a:p>
          </p:txBody>
        </p:sp>
        <p:sp>
          <p:nvSpPr>
            <p:cNvPr id="463" name="Google Shape;463;p45"/>
            <p:cNvSpPr/>
            <p:nvPr/>
          </p:nvSpPr>
          <p:spPr>
            <a:xfrm>
              <a:off x="1372450" y="1617450"/>
              <a:ext cx="275300" cy="153275"/>
            </a:xfrm>
            <a:custGeom>
              <a:rect b="b" l="l" r="r" t="t"/>
              <a:pathLst>
                <a:path extrusionOk="0" h="6131" w="11012">
                  <a:moveTo>
                    <a:pt x="11012" y="0"/>
                  </a:moveTo>
                  <a:cubicBezTo>
                    <a:pt x="8438" y="3312"/>
                    <a:pt x="4179" y="6438"/>
                    <a:pt x="0" y="6087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64" name="Google Shape;464;p45"/>
            <p:cNvSpPr/>
            <p:nvPr/>
          </p:nvSpPr>
          <p:spPr>
            <a:xfrm>
              <a:off x="2186675" y="1612325"/>
              <a:ext cx="336850" cy="117975"/>
            </a:xfrm>
            <a:custGeom>
              <a:rect b="b" l="l" r="r" t="t"/>
              <a:pathLst>
                <a:path extrusionOk="0" h="4719" w="13474">
                  <a:moveTo>
                    <a:pt x="13474" y="0"/>
                  </a:moveTo>
                  <a:cubicBezTo>
                    <a:pt x="11027" y="4082"/>
                    <a:pt x="4759" y="4719"/>
                    <a:pt x="0" y="4719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65" name="Google Shape;465;p45"/>
            <p:cNvSpPr/>
            <p:nvPr/>
          </p:nvSpPr>
          <p:spPr>
            <a:xfrm>
              <a:off x="3053175" y="1627700"/>
              <a:ext cx="348825" cy="210325"/>
            </a:xfrm>
            <a:custGeom>
              <a:rect b="b" l="l" r="r" t="t"/>
              <a:pathLst>
                <a:path extrusionOk="0" h="8413" w="13953">
                  <a:moveTo>
                    <a:pt x="13953" y="0"/>
                  </a:moveTo>
                  <a:cubicBezTo>
                    <a:pt x="10113" y="3840"/>
                    <a:pt x="5240" y="6985"/>
                    <a:pt x="0" y="8413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66" name="Google Shape;466;p45"/>
            <p:cNvSpPr/>
            <p:nvPr/>
          </p:nvSpPr>
          <p:spPr>
            <a:xfrm>
              <a:off x="3931650" y="1523400"/>
              <a:ext cx="430900" cy="256500"/>
            </a:xfrm>
            <a:custGeom>
              <a:rect b="b" l="l" r="r" t="t"/>
              <a:pathLst>
                <a:path extrusionOk="0" h="10260" w="17236">
                  <a:moveTo>
                    <a:pt x="17236" y="0"/>
                  </a:moveTo>
                  <a:cubicBezTo>
                    <a:pt x="13132" y="5278"/>
                    <a:pt x="6663" y="9700"/>
                    <a:pt x="0" y="1026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grpSp>
          <p:nvGrpSpPr>
            <p:cNvPr id="467" name="Google Shape;467;p45"/>
            <p:cNvGrpSpPr/>
            <p:nvPr/>
          </p:nvGrpSpPr>
          <p:grpSpPr>
            <a:xfrm>
              <a:off x="5896580" y="1659975"/>
              <a:ext cx="193075" cy="310075"/>
              <a:chOff x="5841880" y="1668500"/>
              <a:chExt cx="193075" cy="310075"/>
            </a:xfrm>
          </p:grpSpPr>
          <p:sp>
            <p:nvSpPr>
              <p:cNvPr id="468" name="Google Shape;468;p45"/>
              <p:cNvSpPr/>
              <p:nvPr/>
            </p:nvSpPr>
            <p:spPr>
              <a:xfrm>
                <a:off x="5841880" y="1668500"/>
                <a:ext cx="193075" cy="310075"/>
              </a:xfrm>
              <a:custGeom>
                <a:rect b="b" l="l" r="r" t="t"/>
                <a:pathLst>
                  <a:path extrusionOk="0" h="12403" w="7723">
                    <a:moveTo>
                      <a:pt x="6360" y="0"/>
                    </a:moveTo>
                    <a:cubicBezTo>
                      <a:pt x="1993" y="362"/>
                      <a:pt x="-2424" y="10445"/>
                      <a:pt x="1572" y="12243"/>
                    </a:cubicBezTo>
                    <a:cubicBezTo>
                      <a:pt x="5512" y="14016"/>
                      <a:pt x="10338" y="68"/>
                      <a:pt x="6018" y="68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69" name="Google Shape;469;p45"/>
              <p:cNvSpPr/>
              <p:nvPr/>
            </p:nvSpPr>
            <p:spPr>
              <a:xfrm>
                <a:off x="5946150" y="1815550"/>
                <a:ext cx="71825" cy="18800"/>
              </a:xfrm>
              <a:custGeom>
                <a:rect b="b" l="l" r="r" t="t"/>
                <a:pathLst>
                  <a:path extrusionOk="0" h="752" w="2873">
                    <a:moveTo>
                      <a:pt x="2873" y="0"/>
                    </a:moveTo>
                    <a:cubicBezTo>
                      <a:pt x="1892" y="131"/>
                      <a:pt x="955" y="492"/>
                      <a:pt x="0" y="752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70" name="Google Shape;470;p45"/>
              <p:cNvSpPr/>
              <p:nvPr/>
            </p:nvSpPr>
            <p:spPr>
              <a:xfrm>
                <a:off x="6017975" y="1818975"/>
                <a:ext cx="10250" cy="59850"/>
              </a:xfrm>
              <a:custGeom>
                <a:rect b="b" l="l" r="r" t="t"/>
                <a:pathLst>
                  <a:path extrusionOk="0" h="2394" w="410">
                    <a:moveTo>
                      <a:pt x="0" y="0"/>
                    </a:moveTo>
                    <a:cubicBezTo>
                      <a:pt x="62" y="807"/>
                      <a:pt x="197" y="1613"/>
                      <a:pt x="410" y="2394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471" name="Google Shape;471;p45"/>
            <p:cNvGrpSpPr/>
            <p:nvPr/>
          </p:nvGrpSpPr>
          <p:grpSpPr>
            <a:xfrm>
              <a:off x="6787121" y="1612075"/>
              <a:ext cx="135904" cy="274575"/>
              <a:chOff x="6787021" y="1612075"/>
              <a:chExt cx="135904" cy="274575"/>
            </a:xfrm>
          </p:grpSpPr>
          <p:sp>
            <p:nvSpPr>
              <p:cNvPr id="472" name="Google Shape;472;p45"/>
              <p:cNvSpPr/>
              <p:nvPr/>
            </p:nvSpPr>
            <p:spPr>
              <a:xfrm>
                <a:off x="6787021" y="1612075"/>
                <a:ext cx="118675" cy="274575"/>
              </a:xfrm>
              <a:custGeom>
                <a:rect b="b" l="l" r="r" t="t"/>
                <a:pathLst>
                  <a:path extrusionOk="0" h="10983" w="4747">
                    <a:moveTo>
                      <a:pt x="3658" y="0"/>
                    </a:moveTo>
                    <a:cubicBezTo>
                      <a:pt x="1386" y="2917"/>
                      <a:pt x="-1954" y="9476"/>
                      <a:pt x="1469" y="10875"/>
                    </a:cubicBezTo>
                    <a:cubicBezTo>
                      <a:pt x="4734" y="12209"/>
                      <a:pt x="6068" y="-1404"/>
                      <a:pt x="3042" y="41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73" name="Google Shape;473;p45"/>
              <p:cNvSpPr/>
              <p:nvPr/>
            </p:nvSpPr>
            <p:spPr>
              <a:xfrm>
                <a:off x="6871625" y="1745450"/>
                <a:ext cx="30775" cy="25650"/>
              </a:xfrm>
              <a:custGeom>
                <a:rect b="b" l="l" r="r" t="t"/>
                <a:pathLst>
                  <a:path extrusionOk="0" h="1026" w="1231">
                    <a:moveTo>
                      <a:pt x="1231" y="0"/>
                    </a:moveTo>
                    <a:cubicBezTo>
                      <a:pt x="853" y="378"/>
                      <a:pt x="438" y="720"/>
                      <a:pt x="0" y="1026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74" name="Google Shape;474;p45"/>
              <p:cNvSpPr/>
              <p:nvPr/>
            </p:nvSpPr>
            <p:spPr>
              <a:xfrm>
                <a:off x="6904125" y="1748875"/>
                <a:ext cx="18800" cy="35900"/>
              </a:xfrm>
              <a:custGeom>
                <a:rect b="b" l="l" r="r" t="t"/>
                <a:pathLst>
                  <a:path extrusionOk="0" h="1436" w="752">
                    <a:moveTo>
                      <a:pt x="0" y="0"/>
                    </a:moveTo>
                    <a:cubicBezTo>
                      <a:pt x="259" y="474"/>
                      <a:pt x="510" y="953"/>
                      <a:pt x="752" y="1436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475" name="Google Shape;475;p45"/>
            <p:cNvSpPr/>
            <p:nvPr/>
          </p:nvSpPr>
          <p:spPr>
            <a:xfrm>
              <a:off x="7474175" y="1690725"/>
              <a:ext cx="348825" cy="177825"/>
            </a:xfrm>
            <a:custGeom>
              <a:rect b="b" l="l" r="r" t="t"/>
              <a:pathLst>
                <a:path extrusionOk="0" h="7113" w="13953">
                  <a:moveTo>
                    <a:pt x="13953" y="0"/>
                  </a:moveTo>
                  <a:cubicBezTo>
                    <a:pt x="9475" y="2684"/>
                    <a:pt x="5220" y="7113"/>
                    <a:pt x="0" y="7113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76" name="Google Shape;476;p45"/>
            <p:cNvSpPr/>
            <p:nvPr/>
          </p:nvSpPr>
          <p:spPr>
            <a:xfrm>
              <a:off x="8346275" y="1630025"/>
              <a:ext cx="360800" cy="273600"/>
            </a:xfrm>
            <a:custGeom>
              <a:rect b="b" l="l" r="r" t="t"/>
              <a:pathLst>
                <a:path extrusionOk="0" h="10944" w="14432">
                  <a:moveTo>
                    <a:pt x="14432" y="0"/>
                  </a:moveTo>
                  <a:cubicBezTo>
                    <a:pt x="10661" y="4715"/>
                    <a:pt x="6019" y="10477"/>
                    <a:pt x="0" y="10944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grpSp>
          <p:nvGrpSpPr>
            <p:cNvPr id="477" name="Google Shape;477;p45"/>
            <p:cNvGrpSpPr/>
            <p:nvPr/>
          </p:nvGrpSpPr>
          <p:grpSpPr>
            <a:xfrm>
              <a:off x="1299675" y="2943796"/>
              <a:ext cx="288300" cy="181004"/>
              <a:chOff x="1302050" y="2858296"/>
              <a:chExt cx="288300" cy="181004"/>
            </a:xfrm>
          </p:grpSpPr>
          <p:sp>
            <p:nvSpPr>
              <p:cNvPr id="478" name="Google Shape;478;p45"/>
              <p:cNvSpPr/>
              <p:nvPr/>
            </p:nvSpPr>
            <p:spPr>
              <a:xfrm>
                <a:off x="1302050" y="2858296"/>
                <a:ext cx="288300" cy="170750"/>
              </a:xfrm>
              <a:custGeom>
                <a:rect b="b" l="l" r="r" t="t"/>
                <a:pathLst>
                  <a:path extrusionOk="0" h="6830" w="11532">
                    <a:moveTo>
                      <a:pt x="0" y="5804"/>
                    </a:moveTo>
                    <a:cubicBezTo>
                      <a:pt x="3296" y="8112"/>
                      <a:pt x="12902" y="5415"/>
                      <a:pt x="11354" y="1700"/>
                    </a:cubicBezTo>
                    <a:cubicBezTo>
                      <a:pt x="10098" y="-1313"/>
                      <a:pt x="4213" y="259"/>
                      <a:pt x="1573" y="2179"/>
                    </a:cubicBezTo>
                    <a:cubicBezTo>
                      <a:pt x="317" y="3093"/>
                      <a:pt x="-249" y="6702"/>
                      <a:pt x="1299" y="683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79" name="Google Shape;479;p45"/>
              <p:cNvSpPr/>
              <p:nvPr/>
            </p:nvSpPr>
            <p:spPr>
              <a:xfrm>
                <a:off x="1505525" y="2989725"/>
                <a:ext cx="23950" cy="49575"/>
              </a:xfrm>
              <a:custGeom>
                <a:rect b="b" l="l" r="r" t="t"/>
                <a:pathLst>
                  <a:path extrusionOk="0" h="1983" w="958">
                    <a:moveTo>
                      <a:pt x="958" y="0"/>
                    </a:moveTo>
                    <a:cubicBezTo>
                      <a:pt x="713" y="692"/>
                      <a:pt x="407" y="1372"/>
                      <a:pt x="0" y="1983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80" name="Google Shape;480;p45"/>
              <p:cNvSpPr/>
              <p:nvPr/>
            </p:nvSpPr>
            <p:spPr>
              <a:xfrm>
                <a:off x="1486725" y="2979450"/>
                <a:ext cx="41025" cy="11975"/>
              </a:xfrm>
              <a:custGeom>
                <a:rect b="b" l="l" r="r" t="t"/>
                <a:pathLst>
                  <a:path extrusionOk="0" h="479" w="1641">
                    <a:moveTo>
                      <a:pt x="1641" y="479"/>
                    </a:moveTo>
                    <a:cubicBezTo>
                      <a:pt x="1131" y="224"/>
                      <a:pt x="568" y="48"/>
                      <a:pt x="0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481" name="Google Shape;481;p45"/>
            <p:cNvSpPr/>
            <p:nvPr/>
          </p:nvSpPr>
          <p:spPr>
            <a:xfrm>
              <a:off x="2186675" y="2716975"/>
              <a:ext cx="442875" cy="253075"/>
            </a:xfrm>
            <a:custGeom>
              <a:rect b="b" l="l" r="r" t="t"/>
              <a:pathLst>
                <a:path extrusionOk="0" h="10123" w="17715">
                  <a:moveTo>
                    <a:pt x="17715" y="0"/>
                  </a:moveTo>
                  <a:cubicBezTo>
                    <a:pt x="14218" y="5833"/>
                    <a:pt x="6691" y="8906"/>
                    <a:pt x="0" y="10123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82" name="Google Shape;482;p45"/>
            <p:cNvSpPr/>
            <p:nvPr/>
          </p:nvSpPr>
          <p:spPr>
            <a:xfrm>
              <a:off x="3057000" y="2642600"/>
              <a:ext cx="475375" cy="285575"/>
            </a:xfrm>
            <a:custGeom>
              <a:rect b="b" l="l" r="r" t="t"/>
              <a:pathLst>
                <a:path extrusionOk="0" h="11423" w="19015">
                  <a:moveTo>
                    <a:pt x="19015" y="0"/>
                  </a:moveTo>
                  <a:cubicBezTo>
                    <a:pt x="11740" y="1324"/>
                    <a:pt x="6338" y="7615"/>
                    <a:pt x="0" y="11423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83" name="Google Shape;483;p45"/>
            <p:cNvSpPr/>
            <p:nvPr/>
          </p:nvSpPr>
          <p:spPr>
            <a:xfrm>
              <a:off x="3934975" y="2781100"/>
              <a:ext cx="405250" cy="124825"/>
            </a:xfrm>
            <a:custGeom>
              <a:rect b="b" l="l" r="r" t="t"/>
              <a:pathLst>
                <a:path extrusionOk="0" h="4993" w="16210">
                  <a:moveTo>
                    <a:pt x="16210" y="0"/>
                  </a:moveTo>
                  <a:cubicBezTo>
                    <a:pt x="11153" y="2528"/>
                    <a:pt x="5455" y="3506"/>
                    <a:pt x="0" y="4993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grpSp>
          <p:nvGrpSpPr>
            <p:cNvPr id="484" name="Google Shape;484;p45"/>
            <p:cNvGrpSpPr/>
            <p:nvPr/>
          </p:nvGrpSpPr>
          <p:grpSpPr>
            <a:xfrm>
              <a:off x="5968376" y="2811900"/>
              <a:ext cx="109425" cy="139050"/>
              <a:chOff x="5968376" y="2811900"/>
              <a:chExt cx="109425" cy="139050"/>
            </a:xfrm>
          </p:grpSpPr>
          <p:sp>
            <p:nvSpPr>
              <p:cNvPr id="485" name="Google Shape;485;p45"/>
              <p:cNvSpPr/>
              <p:nvPr/>
            </p:nvSpPr>
            <p:spPr>
              <a:xfrm>
                <a:off x="5968376" y="2811900"/>
                <a:ext cx="109425" cy="139050"/>
              </a:xfrm>
              <a:custGeom>
                <a:rect b="b" l="l" r="r" t="t"/>
                <a:pathLst>
                  <a:path extrusionOk="0" h="5562" w="4377">
                    <a:moveTo>
                      <a:pt x="3534" y="0"/>
                    </a:moveTo>
                    <a:cubicBezTo>
                      <a:pt x="1474" y="0"/>
                      <a:pt x="-1263" y="4738"/>
                      <a:pt x="662" y="5471"/>
                    </a:cubicBezTo>
                    <a:cubicBezTo>
                      <a:pt x="2660" y="6232"/>
                      <a:pt x="5327" y="1687"/>
                      <a:pt x="4013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86" name="Google Shape;486;p45"/>
              <p:cNvSpPr/>
              <p:nvPr/>
            </p:nvSpPr>
            <p:spPr>
              <a:xfrm>
                <a:off x="6029375" y="2882000"/>
                <a:ext cx="35900" cy="13675"/>
              </a:xfrm>
              <a:custGeom>
                <a:rect b="b" l="l" r="r" t="t"/>
                <a:pathLst>
                  <a:path extrusionOk="0" h="547" w="1436">
                    <a:moveTo>
                      <a:pt x="1436" y="0"/>
                    </a:moveTo>
                    <a:cubicBezTo>
                      <a:pt x="932" y="92"/>
                      <a:pt x="439" y="284"/>
                      <a:pt x="0" y="547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87" name="Google Shape;487;p45"/>
              <p:cNvSpPr/>
              <p:nvPr/>
            </p:nvSpPr>
            <p:spPr>
              <a:xfrm>
                <a:off x="6065275" y="2882000"/>
                <a:ext cx="3425" cy="39325"/>
              </a:xfrm>
              <a:custGeom>
                <a:rect b="b" l="l" r="r" t="t"/>
                <a:pathLst>
                  <a:path extrusionOk="0" h="1573" w="137">
                    <a:moveTo>
                      <a:pt x="137" y="0"/>
                    </a:moveTo>
                    <a:cubicBezTo>
                      <a:pt x="43" y="518"/>
                      <a:pt x="0" y="1047"/>
                      <a:pt x="0" y="1573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488" name="Google Shape;488;p45"/>
            <p:cNvGrpSpPr/>
            <p:nvPr/>
          </p:nvGrpSpPr>
          <p:grpSpPr>
            <a:xfrm>
              <a:off x="6773972" y="2809289"/>
              <a:ext cx="162200" cy="177575"/>
              <a:chOff x="6791072" y="2790364"/>
              <a:chExt cx="162200" cy="177575"/>
            </a:xfrm>
          </p:grpSpPr>
          <p:sp>
            <p:nvSpPr>
              <p:cNvPr id="489" name="Google Shape;489;p45"/>
              <p:cNvSpPr/>
              <p:nvPr/>
            </p:nvSpPr>
            <p:spPr>
              <a:xfrm>
                <a:off x="6791072" y="2790364"/>
                <a:ext cx="162200" cy="177575"/>
              </a:xfrm>
              <a:custGeom>
                <a:rect b="b" l="l" r="r" t="t"/>
                <a:pathLst>
                  <a:path extrusionOk="0" h="7103" w="6488">
                    <a:moveTo>
                      <a:pt x="5998" y="108"/>
                    </a:moveTo>
                    <a:cubicBezTo>
                      <a:pt x="3297" y="-871"/>
                      <a:pt x="-1823" y="5438"/>
                      <a:pt x="663" y="6879"/>
                    </a:cubicBezTo>
                    <a:cubicBezTo>
                      <a:pt x="3149" y="8320"/>
                      <a:pt x="8030" y="2140"/>
                      <a:pt x="5998" y="108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90" name="Google Shape;490;p45"/>
              <p:cNvSpPr/>
              <p:nvPr/>
            </p:nvSpPr>
            <p:spPr>
              <a:xfrm>
                <a:off x="6893150" y="2885425"/>
                <a:ext cx="39325" cy="3400"/>
              </a:xfrm>
              <a:custGeom>
                <a:rect b="b" l="l" r="r" t="t"/>
                <a:pathLst>
                  <a:path extrusionOk="0" h="136" w="1573">
                    <a:moveTo>
                      <a:pt x="1573" y="0"/>
                    </a:moveTo>
                    <a:cubicBezTo>
                      <a:pt x="1055" y="94"/>
                      <a:pt x="526" y="136"/>
                      <a:pt x="0" y="136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91" name="Google Shape;491;p45"/>
              <p:cNvSpPr/>
              <p:nvPr/>
            </p:nvSpPr>
            <p:spPr>
              <a:xfrm>
                <a:off x="6930750" y="2885425"/>
                <a:ext cx="5150" cy="41025"/>
              </a:xfrm>
              <a:custGeom>
                <a:rect b="b" l="l" r="r" t="t"/>
                <a:pathLst>
                  <a:path extrusionOk="0" h="1641" w="206">
                    <a:moveTo>
                      <a:pt x="0" y="0"/>
                    </a:moveTo>
                    <a:cubicBezTo>
                      <a:pt x="0" y="551"/>
                      <a:pt x="60" y="1109"/>
                      <a:pt x="206" y="1641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492" name="Google Shape;492;p45"/>
            <p:cNvSpPr/>
            <p:nvPr/>
          </p:nvSpPr>
          <p:spPr>
            <a:xfrm>
              <a:off x="7464763" y="3029050"/>
              <a:ext cx="367650" cy="58825"/>
            </a:xfrm>
            <a:custGeom>
              <a:rect b="b" l="l" r="r" t="t"/>
              <a:pathLst>
                <a:path extrusionOk="0" h="2353" w="14706">
                  <a:moveTo>
                    <a:pt x="0" y="2257"/>
                  </a:moveTo>
                  <a:cubicBezTo>
                    <a:pt x="4959" y="2257"/>
                    <a:pt x="10791" y="3044"/>
                    <a:pt x="14706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grpSp>
          <p:nvGrpSpPr>
            <p:cNvPr id="493" name="Google Shape;493;p45"/>
            <p:cNvGrpSpPr/>
            <p:nvPr/>
          </p:nvGrpSpPr>
          <p:grpSpPr>
            <a:xfrm>
              <a:off x="8395347" y="2928165"/>
              <a:ext cx="294025" cy="150650"/>
              <a:chOff x="8395960" y="2911465"/>
              <a:chExt cx="294025" cy="150650"/>
            </a:xfrm>
          </p:grpSpPr>
          <p:sp>
            <p:nvSpPr>
              <p:cNvPr id="494" name="Google Shape;494;p45"/>
              <p:cNvSpPr/>
              <p:nvPr/>
            </p:nvSpPr>
            <p:spPr>
              <a:xfrm>
                <a:off x="8395960" y="2911465"/>
                <a:ext cx="294025" cy="150650"/>
              </a:xfrm>
              <a:custGeom>
                <a:rect b="b" l="l" r="r" t="t"/>
                <a:pathLst>
                  <a:path extrusionOk="0" h="6026" w="11761">
                    <a:moveTo>
                      <a:pt x="11761" y="1488"/>
                    </a:moveTo>
                    <a:cubicBezTo>
                      <a:pt x="9080" y="-1493"/>
                      <a:pt x="-787" y="375"/>
                      <a:pt x="65" y="4293"/>
                    </a:cubicBezTo>
                    <a:cubicBezTo>
                      <a:pt x="889" y="8081"/>
                      <a:pt x="9617" y="4955"/>
                      <a:pt x="11351" y="1488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95" name="Google Shape;495;p45"/>
              <p:cNvSpPr/>
              <p:nvPr/>
            </p:nvSpPr>
            <p:spPr>
              <a:xfrm>
                <a:off x="8608625" y="3014375"/>
                <a:ext cx="17100" cy="42750"/>
              </a:xfrm>
              <a:custGeom>
                <a:rect b="b" l="l" r="r" t="t"/>
                <a:pathLst>
                  <a:path extrusionOk="0" h="1710" w="684">
                    <a:moveTo>
                      <a:pt x="684" y="0"/>
                    </a:moveTo>
                    <a:cubicBezTo>
                      <a:pt x="426" y="557"/>
                      <a:pt x="194" y="1127"/>
                      <a:pt x="0" y="171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496" name="Google Shape;496;p45"/>
              <p:cNvSpPr/>
              <p:nvPr/>
            </p:nvSpPr>
            <p:spPr>
              <a:xfrm>
                <a:off x="8582975" y="2987025"/>
                <a:ext cx="42750" cy="23925"/>
              </a:xfrm>
              <a:custGeom>
                <a:rect b="b" l="l" r="r" t="t"/>
                <a:pathLst>
                  <a:path extrusionOk="0" h="957" w="1710">
                    <a:moveTo>
                      <a:pt x="1710" y="957"/>
                    </a:moveTo>
                    <a:cubicBezTo>
                      <a:pt x="1115" y="687"/>
                      <a:pt x="550" y="353"/>
                      <a:pt x="0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497" name="Google Shape;497;p45"/>
            <p:cNvSpPr/>
            <p:nvPr/>
          </p:nvSpPr>
          <p:spPr>
            <a:xfrm>
              <a:off x="1299675" y="4001925"/>
              <a:ext cx="377900" cy="126525"/>
            </a:xfrm>
            <a:custGeom>
              <a:rect b="b" l="l" r="r" t="t"/>
              <a:pathLst>
                <a:path extrusionOk="0" h="5061" w="15116">
                  <a:moveTo>
                    <a:pt x="0" y="5061"/>
                  </a:moveTo>
                  <a:cubicBezTo>
                    <a:pt x="5314" y="5061"/>
                    <a:pt x="11557" y="3946"/>
                    <a:pt x="15116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98" name="Google Shape;498;p45"/>
            <p:cNvSpPr/>
            <p:nvPr/>
          </p:nvSpPr>
          <p:spPr>
            <a:xfrm>
              <a:off x="2172325" y="3940375"/>
              <a:ext cx="413800" cy="215450"/>
            </a:xfrm>
            <a:custGeom>
              <a:rect b="b" l="l" r="r" t="t"/>
              <a:pathLst>
                <a:path extrusionOk="0" h="8618" w="16552">
                  <a:moveTo>
                    <a:pt x="0" y="8618"/>
                  </a:moveTo>
                  <a:cubicBezTo>
                    <a:pt x="6120" y="7503"/>
                    <a:pt x="10705" y="2123"/>
                    <a:pt x="16552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99" name="Google Shape;499;p45"/>
            <p:cNvSpPr/>
            <p:nvPr/>
          </p:nvSpPr>
          <p:spPr>
            <a:xfrm>
              <a:off x="3062400" y="3919375"/>
              <a:ext cx="430925" cy="133375"/>
            </a:xfrm>
            <a:custGeom>
              <a:rect b="b" l="l" r="r" t="t"/>
              <a:pathLst>
                <a:path extrusionOk="0" h="5335" w="17237">
                  <a:moveTo>
                    <a:pt x="17237" y="0"/>
                  </a:moveTo>
                  <a:cubicBezTo>
                    <a:pt x="11222" y="0"/>
                    <a:pt x="6015" y="5335"/>
                    <a:pt x="0" y="5335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00" name="Google Shape;500;p45"/>
            <p:cNvSpPr/>
            <p:nvPr/>
          </p:nvSpPr>
          <p:spPr>
            <a:xfrm>
              <a:off x="3934450" y="3919375"/>
              <a:ext cx="454850" cy="138500"/>
            </a:xfrm>
            <a:custGeom>
              <a:rect b="b" l="l" r="r" t="t"/>
              <a:pathLst>
                <a:path extrusionOk="0" h="5540" w="18194">
                  <a:moveTo>
                    <a:pt x="18194" y="0"/>
                  </a:moveTo>
                  <a:cubicBezTo>
                    <a:pt x="12043" y="1536"/>
                    <a:pt x="6340" y="5540"/>
                    <a:pt x="0" y="554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grpSp>
          <p:nvGrpSpPr>
            <p:cNvPr id="501" name="Google Shape;501;p45"/>
            <p:cNvGrpSpPr/>
            <p:nvPr/>
          </p:nvGrpSpPr>
          <p:grpSpPr>
            <a:xfrm>
              <a:off x="5725068" y="4165308"/>
              <a:ext cx="244425" cy="129650"/>
              <a:chOff x="5725068" y="4165308"/>
              <a:chExt cx="244425" cy="129650"/>
            </a:xfrm>
          </p:grpSpPr>
          <p:sp>
            <p:nvSpPr>
              <p:cNvPr id="502" name="Google Shape;502;p45"/>
              <p:cNvSpPr/>
              <p:nvPr/>
            </p:nvSpPr>
            <p:spPr>
              <a:xfrm>
                <a:off x="5725068" y="4165308"/>
                <a:ext cx="244425" cy="129650"/>
              </a:xfrm>
              <a:custGeom>
                <a:rect b="b" l="l" r="r" t="t"/>
                <a:pathLst>
                  <a:path extrusionOk="0" h="5186" w="9777">
                    <a:moveTo>
                      <a:pt x="9435" y="1125"/>
                    </a:moveTo>
                    <a:cubicBezTo>
                      <a:pt x="7455" y="-1421"/>
                      <a:pt x="-1139" y="829"/>
                      <a:pt x="133" y="3793"/>
                    </a:cubicBezTo>
                    <a:cubicBezTo>
                      <a:pt x="1443" y="6847"/>
                      <a:pt x="8401" y="4287"/>
                      <a:pt x="9777" y="1262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03" name="Google Shape;503;p45"/>
              <p:cNvSpPr/>
              <p:nvPr/>
            </p:nvSpPr>
            <p:spPr>
              <a:xfrm>
                <a:off x="5866900" y="4239600"/>
                <a:ext cx="58123" cy="3400"/>
              </a:xfrm>
              <a:custGeom>
                <a:rect b="b" l="l" r="r" t="t"/>
                <a:pathLst>
                  <a:path extrusionOk="0" h="68" w="1778">
                    <a:moveTo>
                      <a:pt x="0" y="68"/>
                    </a:moveTo>
                    <a:cubicBezTo>
                      <a:pt x="591" y="23"/>
                      <a:pt x="1185" y="0"/>
                      <a:pt x="1778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04" name="Google Shape;504;p45"/>
              <p:cNvSpPr/>
              <p:nvPr/>
            </p:nvSpPr>
            <p:spPr>
              <a:xfrm>
                <a:off x="5921625" y="4239600"/>
                <a:ext cx="3225" cy="41025"/>
              </a:xfrm>
              <a:custGeom>
                <a:rect b="b" l="l" r="r" t="t"/>
                <a:pathLst>
                  <a:path extrusionOk="0" h="1641" w="129">
                    <a:moveTo>
                      <a:pt x="68" y="0"/>
                    </a:moveTo>
                    <a:cubicBezTo>
                      <a:pt x="151" y="541"/>
                      <a:pt x="144" y="1113"/>
                      <a:pt x="0" y="1641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505" name="Google Shape;505;p45"/>
            <p:cNvGrpSpPr/>
            <p:nvPr/>
          </p:nvGrpSpPr>
          <p:grpSpPr>
            <a:xfrm>
              <a:off x="6586922" y="4196844"/>
              <a:ext cx="318925" cy="166850"/>
              <a:chOff x="6586897" y="4176319"/>
              <a:chExt cx="318925" cy="166850"/>
            </a:xfrm>
          </p:grpSpPr>
          <p:sp>
            <p:nvSpPr>
              <p:cNvPr id="506" name="Google Shape;506;p45"/>
              <p:cNvSpPr/>
              <p:nvPr/>
            </p:nvSpPr>
            <p:spPr>
              <a:xfrm>
                <a:off x="6586897" y="4176319"/>
                <a:ext cx="318925" cy="166850"/>
              </a:xfrm>
              <a:custGeom>
                <a:rect b="b" l="l" r="r" t="t"/>
                <a:pathLst>
                  <a:path extrusionOk="0" h="6674" w="12757">
                    <a:moveTo>
                      <a:pt x="12689" y="2052"/>
                    </a:moveTo>
                    <a:cubicBezTo>
                      <a:pt x="11555" y="-2089"/>
                      <a:pt x="-1159" y="684"/>
                      <a:pt x="103" y="4788"/>
                    </a:cubicBezTo>
                    <a:cubicBezTo>
                      <a:pt x="1391" y="8976"/>
                      <a:pt x="11606" y="5459"/>
                      <a:pt x="12757" y="1231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07" name="Google Shape;507;p45"/>
              <p:cNvSpPr/>
              <p:nvPr/>
            </p:nvSpPr>
            <p:spPr>
              <a:xfrm>
                <a:off x="6787850" y="4263525"/>
                <a:ext cx="66678" cy="11975"/>
              </a:xfrm>
              <a:custGeom>
                <a:rect b="b" l="l" r="r" t="t"/>
                <a:pathLst>
                  <a:path extrusionOk="0" h="137" w="2530">
                    <a:moveTo>
                      <a:pt x="0" y="0"/>
                    </a:moveTo>
                    <a:cubicBezTo>
                      <a:pt x="845" y="0"/>
                      <a:pt x="1685" y="137"/>
                      <a:pt x="2530" y="137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08" name="Google Shape;508;p45"/>
              <p:cNvSpPr/>
              <p:nvPr/>
            </p:nvSpPr>
            <p:spPr>
              <a:xfrm>
                <a:off x="6842550" y="4268675"/>
                <a:ext cx="11975" cy="56425"/>
              </a:xfrm>
              <a:custGeom>
                <a:rect b="b" l="l" r="r" t="t"/>
                <a:pathLst>
                  <a:path extrusionOk="0" h="2257" w="479">
                    <a:moveTo>
                      <a:pt x="479" y="0"/>
                    </a:moveTo>
                    <a:cubicBezTo>
                      <a:pt x="341" y="757"/>
                      <a:pt x="203" y="1515"/>
                      <a:pt x="0" y="2257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509" name="Google Shape;509;p45"/>
            <p:cNvSpPr/>
            <p:nvPr/>
          </p:nvSpPr>
          <p:spPr>
            <a:xfrm>
              <a:off x="7470588" y="4196838"/>
              <a:ext cx="335150" cy="145350"/>
            </a:xfrm>
            <a:custGeom>
              <a:rect b="b" l="l" r="r" t="t"/>
              <a:pathLst>
                <a:path extrusionOk="0" h="5814" w="13406">
                  <a:moveTo>
                    <a:pt x="13406" y="0"/>
                  </a:moveTo>
                  <a:cubicBezTo>
                    <a:pt x="10902" y="4178"/>
                    <a:pt x="4726" y="4634"/>
                    <a:pt x="0" y="5814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10" name="Google Shape;510;p45"/>
            <p:cNvSpPr/>
            <p:nvPr/>
          </p:nvSpPr>
          <p:spPr>
            <a:xfrm>
              <a:off x="8370500" y="4205400"/>
              <a:ext cx="343700" cy="112850"/>
            </a:xfrm>
            <a:custGeom>
              <a:rect b="b" l="l" r="r" t="t"/>
              <a:pathLst>
                <a:path extrusionOk="0" h="4514" w="13748">
                  <a:moveTo>
                    <a:pt x="0" y="4514"/>
                  </a:moveTo>
                  <a:cubicBezTo>
                    <a:pt x="4452" y="2659"/>
                    <a:pt x="10141" y="3203"/>
                    <a:pt x="13748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6"/>
          <p:cNvSpPr txBox="1"/>
          <p:nvPr>
            <p:ph type="title"/>
          </p:nvPr>
        </p:nvSpPr>
        <p:spPr>
          <a:xfrm>
            <a:off x="311700" y="116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/>
              <a:t>模式降雨預報趨勢 </a:t>
            </a:r>
            <a:r>
              <a:rPr b="1" lang="zh-TW" sz="2000"/>
              <a:t>(WRFD 6/4 00Z-6/5 12Z)</a:t>
            </a:r>
            <a:endParaRPr/>
          </a:p>
        </p:txBody>
      </p:sp>
      <p:sp>
        <p:nvSpPr>
          <p:cNvPr id="516" name="Google Shape;516;p46"/>
          <p:cNvSpPr/>
          <p:nvPr/>
        </p:nvSpPr>
        <p:spPr>
          <a:xfrm>
            <a:off x="7489550" y="1419800"/>
            <a:ext cx="47875" cy="3425"/>
          </a:xfrm>
          <a:custGeom>
            <a:rect b="b" l="l" r="r" t="t"/>
            <a:pathLst>
              <a:path extrusionOk="0" h="137" w="1915">
                <a:moveTo>
                  <a:pt x="0" y="137"/>
                </a:moveTo>
                <a:cubicBezTo>
                  <a:pt x="635" y="57"/>
                  <a:pt x="1275" y="0"/>
                  <a:pt x="1915" y="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7" name="Google Shape;517;p46"/>
          <p:cNvSpPr/>
          <p:nvPr/>
        </p:nvSpPr>
        <p:spPr>
          <a:xfrm>
            <a:off x="7537425" y="1423225"/>
            <a:ext cx="3400" cy="41050"/>
          </a:xfrm>
          <a:custGeom>
            <a:rect b="b" l="l" r="r" t="t"/>
            <a:pathLst>
              <a:path extrusionOk="0" h="1642" w="136">
                <a:moveTo>
                  <a:pt x="136" y="0"/>
                </a:moveTo>
                <a:cubicBezTo>
                  <a:pt x="136" y="549"/>
                  <a:pt x="90" y="1100"/>
                  <a:pt x="0" y="1642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518" name="Google Shape;518;p46"/>
          <p:cNvGrpSpPr/>
          <p:nvPr/>
        </p:nvGrpSpPr>
        <p:grpSpPr>
          <a:xfrm>
            <a:off x="656625" y="629275"/>
            <a:ext cx="7810999" cy="3967051"/>
            <a:chOff x="656625" y="629275"/>
            <a:chExt cx="7810999" cy="3967051"/>
          </a:xfrm>
        </p:grpSpPr>
        <p:pic>
          <p:nvPicPr>
            <p:cNvPr id="519" name="Google Shape;519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6625" y="629275"/>
              <a:ext cx="7810999" cy="39670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0" name="Google Shape;520;p46"/>
            <p:cNvSpPr/>
            <p:nvPr/>
          </p:nvSpPr>
          <p:spPr>
            <a:xfrm>
              <a:off x="2383775" y="4093650"/>
              <a:ext cx="619000" cy="88925"/>
            </a:xfrm>
            <a:custGeom>
              <a:rect b="b" l="l" r="r" t="t"/>
              <a:pathLst>
                <a:path extrusionOk="0" h="3557" w="24760">
                  <a:moveTo>
                    <a:pt x="0" y="3557"/>
                  </a:moveTo>
                  <a:cubicBezTo>
                    <a:pt x="8338" y="3557"/>
                    <a:pt x="16851" y="2640"/>
                    <a:pt x="24760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grpSp>
          <p:nvGrpSpPr>
            <p:cNvPr id="521" name="Google Shape;521;p46"/>
            <p:cNvGrpSpPr/>
            <p:nvPr/>
          </p:nvGrpSpPr>
          <p:grpSpPr>
            <a:xfrm>
              <a:off x="3972383" y="4216775"/>
              <a:ext cx="401650" cy="225212"/>
              <a:chOff x="3972383" y="4216775"/>
              <a:chExt cx="401650" cy="225212"/>
            </a:xfrm>
          </p:grpSpPr>
          <p:sp>
            <p:nvSpPr>
              <p:cNvPr id="522" name="Google Shape;522;p46"/>
              <p:cNvSpPr/>
              <p:nvPr/>
            </p:nvSpPr>
            <p:spPr>
              <a:xfrm>
                <a:off x="3972383" y="4269287"/>
                <a:ext cx="401650" cy="172700"/>
              </a:xfrm>
              <a:custGeom>
                <a:rect b="b" l="l" r="r" t="t"/>
                <a:pathLst>
                  <a:path extrusionOk="0" h="6908" w="16066">
                    <a:moveTo>
                      <a:pt x="16066" y="1730"/>
                    </a:moveTo>
                    <a:cubicBezTo>
                      <a:pt x="11116" y="-391"/>
                      <a:pt x="-825" y="-1392"/>
                      <a:pt x="61" y="3919"/>
                    </a:cubicBezTo>
                    <a:cubicBezTo>
                      <a:pt x="933" y="9147"/>
                      <a:pt x="15792" y="6894"/>
                      <a:pt x="15792" y="1593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23" name="Google Shape;523;p46"/>
              <p:cNvSpPr/>
              <p:nvPr/>
            </p:nvSpPr>
            <p:spPr>
              <a:xfrm>
                <a:off x="4120950" y="4216775"/>
                <a:ext cx="109450" cy="47875"/>
              </a:xfrm>
              <a:custGeom>
                <a:rect b="b" l="l" r="r" t="t"/>
                <a:pathLst>
                  <a:path extrusionOk="0" h="1915" w="4378">
                    <a:moveTo>
                      <a:pt x="0" y="1915"/>
                    </a:moveTo>
                    <a:cubicBezTo>
                      <a:pt x="1224" y="895"/>
                      <a:pt x="2867" y="503"/>
                      <a:pt x="4378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24" name="Google Shape;524;p46"/>
              <p:cNvSpPr/>
              <p:nvPr/>
            </p:nvSpPr>
            <p:spPr>
              <a:xfrm>
                <a:off x="4124375" y="4271500"/>
                <a:ext cx="85500" cy="64975"/>
              </a:xfrm>
              <a:custGeom>
                <a:rect b="b" l="l" r="r" t="t"/>
                <a:pathLst>
                  <a:path extrusionOk="0" h="2599" w="3420">
                    <a:moveTo>
                      <a:pt x="0" y="0"/>
                    </a:moveTo>
                    <a:cubicBezTo>
                      <a:pt x="1228" y="736"/>
                      <a:pt x="2526" y="1481"/>
                      <a:pt x="3420" y="2599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525" name="Google Shape;525;p46"/>
            <p:cNvGrpSpPr/>
            <p:nvPr/>
          </p:nvGrpSpPr>
          <p:grpSpPr>
            <a:xfrm>
              <a:off x="5526371" y="4141957"/>
              <a:ext cx="433100" cy="286843"/>
              <a:chOff x="5526371" y="4141957"/>
              <a:chExt cx="433100" cy="286843"/>
            </a:xfrm>
          </p:grpSpPr>
          <p:sp>
            <p:nvSpPr>
              <p:cNvPr id="526" name="Google Shape;526;p46"/>
              <p:cNvSpPr/>
              <p:nvPr/>
            </p:nvSpPr>
            <p:spPr>
              <a:xfrm>
                <a:off x="5526371" y="4141957"/>
                <a:ext cx="433100" cy="252475"/>
              </a:xfrm>
              <a:custGeom>
                <a:rect b="b" l="l" r="r" t="t"/>
                <a:pathLst>
                  <a:path extrusionOk="0" h="10099" w="17324">
                    <a:moveTo>
                      <a:pt x="17188" y="5729"/>
                    </a:moveTo>
                    <a:cubicBezTo>
                      <a:pt x="17188" y="910"/>
                      <a:pt x="8102" y="-1167"/>
                      <a:pt x="3645" y="667"/>
                    </a:cubicBezTo>
                    <a:cubicBezTo>
                      <a:pt x="1343" y="1615"/>
                      <a:pt x="-265" y="4770"/>
                      <a:pt x="88" y="7234"/>
                    </a:cubicBezTo>
                    <a:cubicBezTo>
                      <a:pt x="925" y="13080"/>
                      <a:pt x="16359" y="8957"/>
                      <a:pt x="17324" y="313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27" name="Google Shape;527;p46"/>
              <p:cNvSpPr/>
              <p:nvPr/>
            </p:nvSpPr>
            <p:spPr>
              <a:xfrm>
                <a:off x="5703000" y="4326200"/>
                <a:ext cx="129950" cy="30800"/>
              </a:xfrm>
              <a:custGeom>
                <a:rect b="b" l="l" r="r" t="t"/>
                <a:pathLst>
                  <a:path extrusionOk="0" h="1232" w="5198">
                    <a:moveTo>
                      <a:pt x="0" y="0"/>
                    </a:moveTo>
                    <a:cubicBezTo>
                      <a:pt x="1746" y="350"/>
                      <a:pt x="3672" y="315"/>
                      <a:pt x="5198" y="1232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28" name="Google Shape;528;p46"/>
              <p:cNvSpPr/>
              <p:nvPr/>
            </p:nvSpPr>
            <p:spPr>
              <a:xfrm>
                <a:off x="5781650" y="4350150"/>
                <a:ext cx="44450" cy="78650"/>
              </a:xfrm>
              <a:custGeom>
                <a:rect b="b" l="l" r="r" t="t"/>
                <a:pathLst>
                  <a:path extrusionOk="0" h="3146" w="1778">
                    <a:moveTo>
                      <a:pt x="1778" y="0"/>
                    </a:moveTo>
                    <a:cubicBezTo>
                      <a:pt x="1181" y="1046"/>
                      <a:pt x="539" y="2069"/>
                      <a:pt x="0" y="3146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529" name="Google Shape;529;p46"/>
            <p:cNvGrpSpPr/>
            <p:nvPr/>
          </p:nvGrpSpPr>
          <p:grpSpPr>
            <a:xfrm>
              <a:off x="7054400" y="4118218"/>
              <a:ext cx="550600" cy="231450"/>
              <a:chOff x="7054400" y="4118218"/>
              <a:chExt cx="550600" cy="231450"/>
            </a:xfrm>
          </p:grpSpPr>
          <p:sp>
            <p:nvSpPr>
              <p:cNvPr id="530" name="Google Shape;530;p46"/>
              <p:cNvSpPr/>
              <p:nvPr/>
            </p:nvSpPr>
            <p:spPr>
              <a:xfrm>
                <a:off x="7054400" y="4118218"/>
                <a:ext cx="547950" cy="231450"/>
              </a:xfrm>
              <a:custGeom>
                <a:rect b="b" l="l" r="r" t="t"/>
                <a:pathLst>
                  <a:path extrusionOk="0" h="9258" w="21918">
                    <a:moveTo>
                      <a:pt x="19972" y="4352"/>
                    </a:moveTo>
                    <a:cubicBezTo>
                      <a:pt x="16992" y="-1608"/>
                      <a:pt x="0" y="-1490"/>
                      <a:pt x="0" y="5173"/>
                    </a:cubicBezTo>
                    <a:cubicBezTo>
                      <a:pt x="0" y="7849"/>
                      <a:pt x="4737" y="7941"/>
                      <a:pt x="7387" y="8319"/>
                    </a:cubicBezTo>
                    <a:cubicBezTo>
                      <a:pt x="12042" y="8983"/>
                      <a:pt x="17625" y="10332"/>
                      <a:pt x="21477" y="7635"/>
                    </a:cubicBezTo>
                    <a:cubicBezTo>
                      <a:pt x="22747" y="6745"/>
                      <a:pt x="20987" y="4006"/>
                      <a:pt x="19562" y="3395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31" name="Google Shape;531;p46"/>
              <p:cNvSpPr/>
              <p:nvPr/>
            </p:nvSpPr>
            <p:spPr>
              <a:xfrm>
                <a:off x="7543450" y="4209925"/>
                <a:ext cx="10250" cy="41050"/>
              </a:xfrm>
              <a:custGeom>
                <a:rect b="b" l="l" r="r" t="t"/>
                <a:pathLst>
                  <a:path extrusionOk="0" h="1642" w="410">
                    <a:moveTo>
                      <a:pt x="0" y="0"/>
                    </a:moveTo>
                    <a:cubicBezTo>
                      <a:pt x="93" y="556"/>
                      <a:pt x="232" y="1107"/>
                      <a:pt x="410" y="1642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32" name="Google Shape;532;p46"/>
              <p:cNvSpPr/>
              <p:nvPr/>
            </p:nvSpPr>
            <p:spPr>
              <a:xfrm>
                <a:off x="7540025" y="4199675"/>
                <a:ext cx="64975" cy="3425"/>
              </a:xfrm>
              <a:custGeom>
                <a:rect b="b" l="l" r="r" t="t"/>
                <a:pathLst>
                  <a:path extrusionOk="0" h="137" w="2599">
                    <a:moveTo>
                      <a:pt x="0" y="137"/>
                    </a:moveTo>
                    <a:cubicBezTo>
                      <a:pt x="862" y="41"/>
                      <a:pt x="1731" y="0"/>
                      <a:pt x="2599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533" name="Google Shape;533;p46"/>
            <p:cNvSpPr/>
            <p:nvPr/>
          </p:nvSpPr>
          <p:spPr>
            <a:xfrm>
              <a:off x="7085175" y="2646000"/>
              <a:ext cx="677150" cy="129950"/>
            </a:xfrm>
            <a:custGeom>
              <a:rect b="b" l="l" r="r" t="t"/>
              <a:pathLst>
                <a:path extrusionOk="0" h="5198" w="27086">
                  <a:moveTo>
                    <a:pt x="0" y="5198"/>
                  </a:moveTo>
                  <a:cubicBezTo>
                    <a:pt x="9193" y="5198"/>
                    <a:pt x="18634" y="3617"/>
                    <a:pt x="27086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grpSp>
          <p:nvGrpSpPr>
            <p:cNvPr id="534" name="Google Shape;534;p46"/>
            <p:cNvGrpSpPr/>
            <p:nvPr/>
          </p:nvGrpSpPr>
          <p:grpSpPr>
            <a:xfrm>
              <a:off x="5540002" y="2647528"/>
              <a:ext cx="478750" cy="265222"/>
              <a:chOff x="5540002" y="2647528"/>
              <a:chExt cx="478750" cy="265222"/>
            </a:xfrm>
          </p:grpSpPr>
          <p:sp>
            <p:nvSpPr>
              <p:cNvPr id="535" name="Google Shape;535;p46"/>
              <p:cNvSpPr/>
              <p:nvPr/>
            </p:nvSpPr>
            <p:spPr>
              <a:xfrm>
                <a:off x="5540002" y="2647528"/>
                <a:ext cx="478750" cy="212175"/>
              </a:xfrm>
              <a:custGeom>
                <a:rect b="b" l="l" r="r" t="t"/>
                <a:pathLst>
                  <a:path extrusionOk="0" h="8487" w="19150">
                    <a:moveTo>
                      <a:pt x="19150" y="1170"/>
                    </a:moveTo>
                    <a:cubicBezTo>
                      <a:pt x="12971" y="-892"/>
                      <a:pt x="-1444" y="-636"/>
                      <a:pt x="135" y="5684"/>
                    </a:cubicBezTo>
                    <a:cubicBezTo>
                      <a:pt x="1676" y="11854"/>
                      <a:pt x="21449" y="6582"/>
                      <a:pt x="18602" y="896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36" name="Google Shape;536;p46"/>
              <p:cNvSpPr/>
              <p:nvPr/>
            </p:nvSpPr>
            <p:spPr>
              <a:xfrm>
                <a:off x="5813550" y="2782800"/>
                <a:ext cx="123125" cy="3400"/>
              </a:xfrm>
              <a:custGeom>
                <a:rect b="b" l="l" r="r" t="t"/>
                <a:pathLst>
                  <a:path extrusionOk="0" h="136" w="4925">
                    <a:moveTo>
                      <a:pt x="4925" y="0"/>
                    </a:moveTo>
                    <a:cubicBezTo>
                      <a:pt x="3283" y="0"/>
                      <a:pt x="1642" y="136"/>
                      <a:pt x="0" y="136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37" name="Google Shape;537;p46"/>
              <p:cNvSpPr/>
              <p:nvPr/>
            </p:nvSpPr>
            <p:spPr>
              <a:xfrm>
                <a:off x="5895625" y="2782800"/>
                <a:ext cx="41050" cy="129950"/>
              </a:xfrm>
              <a:custGeom>
                <a:rect b="b" l="l" r="r" t="t"/>
                <a:pathLst>
                  <a:path extrusionOk="0" h="5198" w="1642">
                    <a:moveTo>
                      <a:pt x="1642" y="0"/>
                    </a:moveTo>
                    <a:cubicBezTo>
                      <a:pt x="1020" y="1707"/>
                      <a:pt x="934" y="3639"/>
                      <a:pt x="0" y="5198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538" name="Google Shape;538;p46"/>
            <p:cNvSpPr/>
            <p:nvPr/>
          </p:nvSpPr>
          <p:spPr>
            <a:xfrm>
              <a:off x="3957850" y="2622050"/>
              <a:ext cx="690825" cy="225725"/>
            </a:xfrm>
            <a:custGeom>
              <a:rect b="b" l="l" r="r" t="t"/>
              <a:pathLst>
                <a:path extrusionOk="0" h="9029" w="27633">
                  <a:moveTo>
                    <a:pt x="0" y="9029"/>
                  </a:moveTo>
                  <a:cubicBezTo>
                    <a:pt x="9558" y="7434"/>
                    <a:pt x="20065" y="6052"/>
                    <a:pt x="27633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grpSp>
          <p:nvGrpSpPr>
            <p:cNvPr id="539" name="Google Shape;539;p46"/>
            <p:cNvGrpSpPr/>
            <p:nvPr/>
          </p:nvGrpSpPr>
          <p:grpSpPr>
            <a:xfrm>
              <a:off x="2389470" y="2659675"/>
              <a:ext cx="510925" cy="317535"/>
              <a:chOff x="2389470" y="2659675"/>
              <a:chExt cx="510925" cy="317535"/>
            </a:xfrm>
          </p:grpSpPr>
          <p:sp>
            <p:nvSpPr>
              <p:cNvPr id="540" name="Google Shape;540;p46"/>
              <p:cNvSpPr/>
              <p:nvPr/>
            </p:nvSpPr>
            <p:spPr>
              <a:xfrm>
                <a:off x="2389470" y="2728260"/>
                <a:ext cx="510925" cy="248950"/>
              </a:xfrm>
              <a:custGeom>
                <a:rect b="b" l="l" r="r" t="t"/>
                <a:pathLst>
                  <a:path extrusionOk="0" h="9958" w="20437">
                    <a:moveTo>
                      <a:pt x="18657" y="2592"/>
                    </a:moveTo>
                    <a:cubicBezTo>
                      <a:pt x="18657" y="-3635"/>
                      <a:pt x="-3803" y="2977"/>
                      <a:pt x="600" y="7380"/>
                    </a:cubicBezTo>
                    <a:cubicBezTo>
                      <a:pt x="5122" y="11902"/>
                      <a:pt x="14358" y="9719"/>
                      <a:pt x="19752" y="6285"/>
                    </a:cubicBezTo>
                    <a:cubicBezTo>
                      <a:pt x="21237" y="5340"/>
                      <a:pt x="19916" y="1781"/>
                      <a:pt x="18247" y="1224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41" name="Google Shape;541;p46"/>
              <p:cNvSpPr/>
              <p:nvPr/>
            </p:nvSpPr>
            <p:spPr>
              <a:xfrm>
                <a:off x="2585750" y="2748600"/>
                <a:ext cx="68400" cy="64975"/>
              </a:xfrm>
              <a:custGeom>
                <a:rect b="b" l="l" r="r" t="t"/>
                <a:pathLst>
                  <a:path extrusionOk="0" h="2599" w="2736">
                    <a:moveTo>
                      <a:pt x="0" y="0"/>
                    </a:moveTo>
                    <a:cubicBezTo>
                      <a:pt x="940" y="836"/>
                      <a:pt x="1781" y="1780"/>
                      <a:pt x="2736" y="2599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42" name="Google Shape;542;p46"/>
              <p:cNvSpPr/>
              <p:nvPr/>
            </p:nvSpPr>
            <p:spPr>
              <a:xfrm>
                <a:off x="2585750" y="2659675"/>
                <a:ext cx="119675" cy="95750"/>
              </a:xfrm>
              <a:custGeom>
                <a:rect b="b" l="l" r="r" t="t"/>
                <a:pathLst>
                  <a:path extrusionOk="0" h="3830" w="4787">
                    <a:moveTo>
                      <a:pt x="0" y="3830"/>
                    </a:moveTo>
                    <a:cubicBezTo>
                      <a:pt x="561" y="1865"/>
                      <a:pt x="3034" y="1051"/>
                      <a:pt x="4787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543" name="Google Shape;543;p46"/>
            <p:cNvGrpSpPr/>
            <p:nvPr/>
          </p:nvGrpSpPr>
          <p:grpSpPr>
            <a:xfrm>
              <a:off x="2454303" y="1296700"/>
              <a:ext cx="496350" cy="386062"/>
              <a:chOff x="2454303" y="1296700"/>
              <a:chExt cx="496350" cy="386062"/>
            </a:xfrm>
          </p:grpSpPr>
          <p:sp>
            <p:nvSpPr>
              <p:cNvPr id="544" name="Google Shape;544;p46"/>
              <p:cNvSpPr/>
              <p:nvPr/>
            </p:nvSpPr>
            <p:spPr>
              <a:xfrm>
                <a:off x="2454303" y="1334062"/>
                <a:ext cx="496350" cy="348700"/>
              </a:xfrm>
              <a:custGeom>
                <a:rect b="b" l="l" r="r" t="t"/>
                <a:pathLst>
                  <a:path extrusionOk="0" h="13948" w="19854">
                    <a:moveTo>
                      <a:pt x="18099" y="421"/>
                    </a:moveTo>
                    <a:cubicBezTo>
                      <a:pt x="11533" y="-1770"/>
                      <a:pt x="-2643" y="5174"/>
                      <a:pt x="452" y="11365"/>
                    </a:cubicBezTo>
                    <a:cubicBezTo>
                      <a:pt x="3316" y="17094"/>
                      <a:pt x="15138" y="12082"/>
                      <a:pt x="19193" y="7124"/>
                    </a:cubicBezTo>
                    <a:cubicBezTo>
                      <a:pt x="20681" y="5305"/>
                      <a:pt x="19337" y="713"/>
                      <a:pt x="17005" y="421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45" name="Google Shape;545;p46"/>
              <p:cNvSpPr/>
              <p:nvPr/>
            </p:nvSpPr>
            <p:spPr>
              <a:xfrm>
                <a:off x="2571625" y="1419800"/>
                <a:ext cx="102600" cy="17100"/>
              </a:xfrm>
              <a:custGeom>
                <a:rect b="b" l="l" r="r" t="t"/>
                <a:pathLst>
                  <a:path extrusionOk="0" h="684" w="4104">
                    <a:moveTo>
                      <a:pt x="0" y="0"/>
                    </a:moveTo>
                    <a:cubicBezTo>
                      <a:pt x="1387" y="0"/>
                      <a:pt x="2788" y="246"/>
                      <a:pt x="4104" y="684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46" name="Google Shape;546;p46"/>
              <p:cNvSpPr/>
              <p:nvPr/>
            </p:nvSpPr>
            <p:spPr>
              <a:xfrm>
                <a:off x="2568200" y="1296700"/>
                <a:ext cx="58150" cy="116275"/>
              </a:xfrm>
              <a:custGeom>
                <a:rect b="b" l="l" r="r" t="t"/>
                <a:pathLst>
                  <a:path extrusionOk="0" h="4651" w="2326">
                    <a:moveTo>
                      <a:pt x="0" y="4651"/>
                    </a:moveTo>
                    <a:cubicBezTo>
                      <a:pt x="683" y="3058"/>
                      <a:pt x="1433" y="1486"/>
                      <a:pt x="2326" y="0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547" name="Google Shape;547;p46"/>
            <p:cNvGrpSpPr/>
            <p:nvPr/>
          </p:nvGrpSpPr>
          <p:grpSpPr>
            <a:xfrm>
              <a:off x="3987884" y="1343953"/>
              <a:ext cx="502900" cy="294722"/>
              <a:chOff x="3987884" y="1343953"/>
              <a:chExt cx="502900" cy="294722"/>
            </a:xfrm>
          </p:grpSpPr>
          <p:sp>
            <p:nvSpPr>
              <p:cNvPr id="548" name="Google Shape;548;p46"/>
              <p:cNvSpPr/>
              <p:nvPr/>
            </p:nvSpPr>
            <p:spPr>
              <a:xfrm>
                <a:off x="3987884" y="1343953"/>
                <a:ext cx="502900" cy="282175"/>
              </a:xfrm>
              <a:custGeom>
                <a:rect b="b" l="l" r="r" t="t"/>
                <a:pathLst>
                  <a:path extrusionOk="0" h="11287" w="20116">
                    <a:moveTo>
                      <a:pt x="20075" y="2898"/>
                    </a:moveTo>
                    <a:cubicBezTo>
                      <a:pt x="19214" y="-3985"/>
                      <a:pt x="-2430" y="2787"/>
                      <a:pt x="239" y="9190"/>
                    </a:cubicBezTo>
                    <a:cubicBezTo>
                      <a:pt x="2862" y="15482"/>
                      <a:pt x="24574" y="5928"/>
                      <a:pt x="19254" y="1666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49" name="Google Shape;549;p46"/>
              <p:cNvSpPr/>
              <p:nvPr/>
            </p:nvSpPr>
            <p:spPr>
              <a:xfrm>
                <a:off x="4250350" y="1542925"/>
                <a:ext cx="102600" cy="17100"/>
              </a:xfrm>
              <a:custGeom>
                <a:rect b="b" l="l" r="r" t="t"/>
                <a:pathLst>
                  <a:path extrusionOk="0" h="684" w="4104">
                    <a:moveTo>
                      <a:pt x="0" y="0"/>
                    </a:moveTo>
                    <a:cubicBezTo>
                      <a:pt x="1387" y="0"/>
                      <a:pt x="2805" y="197"/>
                      <a:pt x="4104" y="684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50" name="Google Shape;550;p46"/>
              <p:cNvSpPr/>
              <p:nvPr/>
            </p:nvSpPr>
            <p:spPr>
              <a:xfrm>
                <a:off x="4294800" y="1563450"/>
                <a:ext cx="51300" cy="75225"/>
              </a:xfrm>
              <a:custGeom>
                <a:rect b="b" l="l" r="r" t="t"/>
                <a:pathLst>
                  <a:path extrusionOk="0" h="3009" w="2052">
                    <a:moveTo>
                      <a:pt x="2052" y="0"/>
                    </a:moveTo>
                    <a:cubicBezTo>
                      <a:pt x="1574" y="1116"/>
                      <a:pt x="759" y="2062"/>
                      <a:pt x="0" y="3009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551" name="Google Shape;551;p46"/>
            <p:cNvGrpSpPr/>
            <p:nvPr/>
          </p:nvGrpSpPr>
          <p:grpSpPr>
            <a:xfrm>
              <a:off x="5641064" y="1404440"/>
              <a:ext cx="415025" cy="237660"/>
              <a:chOff x="5641064" y="1404440"/>
              <a:chExt cx="415025" cy="237660"/>
            </a:xfrm>
          </p:grpSpPr>
          <p:sp>
            <p:nvSpPr>
              <p:cNvPr id="552" name="Google Shape;552;p46"/>
              <p:cNvSpPr/>
              <p:nvPr/>
            </p:nvSpPr>
            <p:spPr>
              <a:xfrm>
                <a:off x="5641064" y="1404440"/>
                <a:ext cx="415025" cy="218450"/>
              </a:xfrm>
              <a:custGeom>
                <a:rect b="b" l="l" r="r" t="t"/>
                <a:pathLst>
                  <a:path extrusionOk="0" h="8738" w="16601">
                    <a:moveTo>
                      <a:pt x="16601" y="3077"/>
                    </a:moveTo>
                    <a:cubicBezTo>
                      <a:pt x="15688" y="-2433"/>
                      <a:pt x="-742" y="147"/>
                      <a:pt x="49" y="5676"/>
                    </a:cubicBezTo>
                    <a:cubicBezTo>
                      <a:pt x="839" y="11198"/>
                      <a:pt x="14839" y="8506"/>
                      <a:pt x="16601" y="3214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53" name="Google Shape;553;p46"/>
              <p:cNvSpPr/>
              <p:nvPr/>
            </p:nvSpPr>
            <p:spPr>
              <a:xfrm>
                <a:off x="5857750" y="1556600"/>
                <a:ext cx="88925" cy="17100"/>
              </a:xfrm>
              <a:custGeom>
                <a:rect b="b" l="l" r="r" t="t"/>
                <a:pathLst>
                  <a:path extrusionOk="0" h="684" w="3557">
                    <a:moveTo>
                      <a:pt x="0" y="0"/>
                    </a:moveTo>
                    <a:cubicBezTo>
                      <a:pt x="1207" y="0"/>
                      <a:pt x="2477" y="145"/>
                      <a:pt x="3557" y="684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554" name="Google Shape;554;p46"/>
              <p:cNvSpPr/>
              <p:nvPr/>
            </p:nvSpPr>
            <p:spPr>
              <a:xfrm>
                <a:off x="5912475" y="1577125"/>
                <a:ext cx="34200" cy="64975"/>
              </a:xfrm>
              <a:custGeom>
                <a:rect b="b" l="l" r="r" t="t"/>
                <a:pathLst>
                  <a:path extrusionOk="0" h="2599" w="1368">
                    <a:moveTo>
                      <a:pt x="1368" y="0"/>
                    </a:moveTo>
                    <a:cubicBezTo>
                      <a:pt x="930" y="876"/>
                      <a:pt x="503" y="1759"/>
                      <a:pt x="0" y="2599"/>
                    </a:cubicBezTo>
                  </a:path>
                </a:pathLst>
              </a:cu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555" name="Google Shape;555;p46"/>
            <p:cNvSpPr/>
            <p:nvPr/>
          </p:nvSpPr>
          <p:spPr>
            <a:xfrm>
              <a:off x="7385971" y="1324050"/>
              <a:ext cx="236950" cy="161825"/>
            </a:xfrm>
            <a:custGeom>
              <a:rect b="b" l="l" r="r" t="t"/>
              <a:pathLst>
                <a:path extrusionOk="0" h="6473" w="9478">
                  <a:moveTo>
                    <a:pt x="9478" y="274"/>
                  </a:moveTo>
                  <a:cubicBezTo>
                    <a:pt x="6087" y="-857"/>
                    <a:pt x="-1048" y="2250"/>
                    <a:pt x="175" y="5609"/>
                  </a:cubicBezTo>
                  <a:cubicBezTo>
                    <a:pt x="1322" y="8758"/>
                    <a:pt x="11138" y="2093"/>
                    <a:pt x="8520" y="0"/>
                  </a:cubicBezTo>
                </a:path>
              </a:pathLst>
            </a:cu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grpSp>
          <p:nvGrpSpPr>
            <p:cNvPr id="556" name="Google Shape;556;p46"/>
            <p:cNvGrpSpPr/>
            <p:nvPr/>
          </p:nvGrpSpPr>
          <p:grpSpPr>
            <a:xfrm>
              <a:off x="1080675" y="984954"/>
              <a:ext cx="930300" cy="3320524"/>
              <a:chOff x="437750" y="1231150"/>
              <a:chExt cx="930300" cy="3131389"/>
            </a:xfrm>
          </p:grpSpPr>
          <p:sp>
            <p:nvSpPr>
              <p:cNvPr id="557" name="Google Shape;557;p46"/>
              <p:cNvSpPr txBox="1"/>
              <p:nvPr/>
            </p:nvSpPr>
            <p:spPr>
              <a:xfrm>
                <a:off x="437750" y="1231150"/>
                <a:ext cx="930300" cy="69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zh-TW" sz="1800"/>
                  <a:t>6/5</a:t>
                </a:r>
                <a:endParaRPr b="1" sz="1800"/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zh-TW" sz="1800"/>
                  <a:t>12Z</a:t>
                </a:r>
                <a:endParaRPr b="1" sz="1800"/>
              </a:p>
            </p:txBody>
          </p:sp>
          <p:sp>
            <p:nvSpPr>
              <p:cNvPr id="558" name="Google Shape;558;p46"/>
              <p:cNvSpPr txBox="1"/>
              <p:nvPr/>
            </p:nvSpPr>
            <p:spPr>
              <a:xfrm>
                <a:off x="437750" y="2448539"/>
                <a:ext cx="930300" cy="69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zh-TW" sz="1800"/>
                  <a:t>6/5</a:t>
                </a:r>
                <a:endParaRPr b="1" sz="1800"/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zh-TW" sz="1800"/>
                  <a:t>00Z</a:t>
                </a:r>
                <a:endParaRPr b="1" sz="1800"/>
              </a:p>
            </p:txBody>
          </p:sp>
          <p:sp>
            <p:nvSpPr>
              <p:cNvPr id="559" name="Google Shape;559;p46"/>
              <p:cNvSpPr txBox="1"/>
              <p:nvPr/>
            </p:nvSpPr>
            <p:spPr>
              <a:xfrm>
                <a:off x="437750" y="3665939"/>
                <a:ext cx="930300" cy="69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zh-TW" sz="1800"/>
                  <a:t>6/4</a:t>
                </a:r>
                <a:endParaRPr b="1" sz="1800"/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zh-TW" sz="1800"/>
                  <a:t>12Z</a:t>
                </a:r>
                <a:endParaRPr b="1" sz="1800"/>
              </a:p>
            </p:txBody>
          </p:sp>
        </p:grp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47"/>
          <p:cNvSpPr txBox="1"/>
          <p:nvPr>
            <p:ph type="title"/>
          </p:nvPr>
        </p:nvSpPr>
        <p:spPr>
          <a:xfrm>
            <a:off x="311700" y="116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/>
              <a:t>模式降雨預報 </a:t>
            </a:r>
            <a:r>
              <a:rPr b="1" lang="zh-TW" sz="2000"/>
              <a:t>(EC&amp;NCEP 6/4 00Z - 6/7 12Z)</a:t>
            </a:r>
            <a:endParaRPr/>
          </a:p>
        </p:txBody>
      </p:sp>
      <p:pic>
        <p:nvPicPr>
          <p:cNvPr id="566" name="Google Shape;56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689425"/>
            <a:ext cx="8654476" cy="387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48"/>
          <p:cNvSpPr txBox="1"/>
          <p:nvPr>
            <p:ph type="title"/>
          </p:nvPr>
        </p:nvSpPr>
        <p:spPr>
          <a:xfrm>
            <a:off x="311700" y="116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/>
              <a:t>模式降雨預報 </a:t>
            </a:r>
            <a:r>
              <a:rPr b="1" lang="zh-TW" sz="2000"/>
              <a:t>(WRFD&amp;TWRF 6/4 00Z - 6/7 12Z)</a:t>
            </a:r>
            <a:endParaRPr/>
          </a:p>
        </p:txBody>
      </p:sp>
      <p:grpSp>
        <p:nvGrpSpPr>
          <p:cNvPr id="573" name="Google Shape;573;p48"/>
          <p:cNvGrpSpPr/>
          <p:nvPr/>
        </p:nvGrpSpPr>
        <p:grpSpPr>
          <a:xfrm>
            <a:off x="311700" y="689425"/>
            <a:ext cx="8654475" cy="3879450"/>
            <a:chOff x="311700" y="689425"/>
            <a:chExt cx="8654475" cy="3879450"/>
          </a:xfrm>
        </p:grpSpPr>
        <p:pic>
          <p:nvPicPr>
            <p:cNvPr id="574" name="Google Shape;574;p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689425"/>
              <a:ext cx="8654475" cy="443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5" name="Google Shape;575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1700" y="1152475"/>
              <a:ext cx="8654475" cy="3416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地面天氣圖</a:t>
            </a:r>
            <a:endParaRPr b="1"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200" y="606832"/>
            <a:ext cx="2761200" cy="20709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1400" y="606832"/>
            <a:ext cx="2761200" cy="207089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2600" y="606826"/>
            <a:ext cx="2761200" cy="2070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200" y="2830120"/>
            <a:ext cx="2761200" cy="2070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91400" y="2830120"/>
            <a:ext cx="2761200" cy="2070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52600" y="2830120"/>
            <a:ext cx="2761200" cy="2070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0" y="0"/>
            <a:ext cx="91440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zh-TW" sz="2020"/>
              <a:t>6/5 00Z</a:t>
            </a:r>
            <a:endParaRPr b="1" sz="2020"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3600" y="2545200"/>
            <a:ext cx="3362401" cy="254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200" y="2545200"/>
            <a:ext cx="3362401" cy="25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3600" y="0"/>
            <a:ext cx="3362401" cy="25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1200" y="0"/>
            <a:ext cx="3362401" cy="25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268850" y="1067475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200 hPa</a:t>
            </a:r>
            <a:endParaRPr b="1" sz="1900"/>
          </a:p>
        </p:txBody>
      </p:sp>
      <p:sp>
        <p:nvSpPr>
          <p:cNvPr id="89" name="Google Shape;89;p17"/>
          <p:cNvSpPr txBox="1"/>
          <p:nvPr/>
        </p:nvSpPr>
        <p:spPr>
          <a:xfrm>
            <a:off x="8047200" y="1067475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500 hPa</a:t>
            </a:r>
            <a:endParaRPr b="1" sz="1900"/>
          </a:p>
        </p:txBody>
      </p:sp>
      <p:sp>
        <p:nvSpPr>
          <p:cNvPr id="90" name="Google Shape;90;p17"/>
          <p:cNvSpPr txBox="1"/>
          <p:nvPr/>
        </p:nvSpPr>
        <p:spPr>
          <a:xfrm>
            <a:off x="268850" y="3491850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70</a:t>
            </a:r>
            <a:r>
              <a:rPr b="1" lang="zh-TW" sz="1900"/>
              <a:t>0 hPa</a:t>
            </a:r>
            <a:endParaRPr b="1" sz="1900"/>
          </a:p>
        </p:txBody>
      </p:sp>
      <p:sp>
        <p:nvSpPr>
          <p:cNvPr id="91" name="Google Shape;91;p17"/>
          <p:cNvSpPr txBox="1"/>
          <p:nvPr/>
        </p:nvSpPr>
        <p:spPr>
          <a:xfrm>
            <a:off x="8047200" y="3491850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1000 hPa</a:t>
            </a:r>
            <a:endParaRPr b="1" sz="1900"/>
          </a:p>
        </p:txBody>
      </p:sp>
      <p:sp>
        <p:nvSpPr>
          <p:cNvPr id="92" name="Google Shape;92;p17"/>
          <p:cNvSpPr/>
          <p:nvPr/>
        </p:nvSpPr>
        <p:spPr>
          <a:xfrm>
            <a:off x="5711500" y="652150"/>
            <a:ext cx="599554" cy="988772"/>
          </a:xfrm>
          <a:custGeom>
            <a:rect b="b" l="l" r="r" t="t"/>
            <a:pathLst>
              <a:path extrusionOk="0" h="40391" w="21037">
                <a:moveTo>
                  <a:pt x="21037" y="0"/>
                </a:moveTo>
                <a:cubicBezTo>
                  <a:pt x="21037" y="4925"/>
                  <a:pt x="17183" y="9107"/>
                  <a:pt x="15988" y="13884"/>
                </a:cubicBezTo>
                <a:cubicBezTo>
                  <a:pt x="13484" y="23894"/>
                  <a:pt x="9227" y="35772"/>
                  <a:pt x="0" y="40391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3" name="Google Shape;93;p17"/>
          <p:cNvSpPr/>
          <p:nvPr/>
        </p:nvSpPr>
        <p:spPr>
          <a:xfrm>
            <a:off x="5747150" y="4192550"/>
            <a:ext cx="402643" cy="223256"/>
          </a:xfrm>
          <a:custGeom>
            <a:rect b="b" l="l" r="r" t="t"/>
            <a:pathLst>
              <a:path extrusionOk="0" h="7938" w="17531">
                <a:moveTo>
                  <a:pt x="0" y="7938"/>
                </a:moveTo>
                <a:cubicBezTo>
                  <a:pt x="6086" y="5910"/>
                  <a:pt x="12995" y="4536"/>
                  <a:pt x="17531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94" name="Google Shape;94;p17"/>
          <p:cNvSpPr/>
          <p:nvPr/>
        </p:nvSpPr>
        <p:spPr>
          <a:xfrm>
            <a:off x="6309475" y="3886600"/>
            <a:ext cx="471364" cy="223238"/>
          </a:xfrm>
          <a:custGeom>
            <a:rect b="b" l="l" r="r" t="t"/>
            <a:pathLst>
              <a:path extrusionOk="0" h="10585" w="18523">
                <a:moveTo>
                  <a:pt x="0" y="10585"/>
                </a:moveTo>
                <a:cubicBezTo>
                  <a:pt x="6602" y="7943"/>
                  <a:pt x="12605" y="3943"/>
                  <a:pt x="18523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95" name="Google Shape;95;p17"/>
          <p:cNvSpPr/>
          <p:nvPr/>
        </p:nvSpPr>
        <p:spPr>
          <a:xfrm>
            <a:off x="2199625" y="3746000"/>
            <a:ext cx="802125" cy="413450"/>
          </a:xfrm>
          <a:custGeom>
            <a:rect b="b" l="l" r="r" t="t"/>
            <a:pathLst>
              <a:path extrusionOk="0" h="16538" w="32085">
                <a:moveTo>
                  <a:pt x="0" y="16538"/>
                </a:moveTo>
                <a:cubicBezTo>
                  <a:pt x="12032" y="16538"/>
                  <a:pt x="23577" y="8508"/>
                  <a:pt x="32085" y="0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6" name="Google Shape;96;p17"/>
          <p:cNvSpPr/>
          <p:nvPr/>
        </p:nvSpPr>
        <p:spPr>
          <a:xfrm>
            <a:off x="5290200" y="1281750"/>
            <a:ext cx="2565524" cy="1207321"/>
          </a:xfrm>
          <a:custGeom>
            <a:rect b="b" l="l" r="r" t="t"/>
            <a:pathLst>
              <a:path extrusionOk="0" h="49123" w="104279">
                <a:moveTo>
                  <a:pt x="1078" y="49123"/>
                </a:moveTo>
                <a:cubicBezTo>
                  <a:pt x="3371" y="46830"/>
                  <a:pt x="5079" y="42938"/>
                  <a:pt x="4055" y="39862"/>
                </a:cubicBezTo>
                <a:cubicBezTo>
                  <a:pt x="3358" y="37770"/>
                  <a:pt x="449" y="36744"/>
                  <a:pt x="86" y="34569"/>
                </a:cubicBezTo>
                <a:cubicBezTo>
                  <a:pt x="-256" y="32517"/>
                  <a:pt x="1663" y="30431"/>
                  <a:pt x="3394" y="29277"/>
                </a:cubicBezTo>
                <a:cubicBezTo>
                  <a:pt x="12019" y="23529"/>
                  <a:pt x="27157" y="36937"/>
                  <a:pt x="34486" y="29608"/>
                </a:cubicBezTo>
                <a:cubicBezTo>
                  <a:pt x="38351" y="25743"/>
                  <a:pt x="40715" y="20183"/>
                  <a:pt x="45402" y="17369"/>
                </a:cubicBezTo>
                <a:cubicBezTo>
                  <a:pt x="62550" y="7074"/>
                  <a:pt x="90125" y="-8340"/>
                  <a:pt x="104279" y="5792"/>
                </a:cubicBezTo>
              </a:path>
            </a:pathLst>
          </a:custGeom>
          <a:noFill/>
          <a:ln cap="flat" cmpd="sng" w="19050">
            <a:solidFill>
              <a:srgbClr val="E69138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0" y="0"/>
            <a:ext cx="91440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zh-TW" sz="2020"/>
              <a:t>6/6 00Z</a:t>
            </a:r>
            <a:endParaRPr b="1" sz="2020"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3600" y="2545200"/>
            <a:ext cx="3362401" cy="254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200" y="2545200"/>
            <a:ext cx="3362401" cy="25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3600" y="0"/>
            <a:ext cx="3362401" cy="25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1200" y="0"/>
            <a:ext cx="3362401" cy="25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>
            <a:off x="268850" y="1067475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200 hPa</a:t>
            </a:r>
            <a:endParaRPr b="1" sz="1900"/>
          </a:p>
        </p:txBody>
      </p:sp>
      <p:sp>
        <p:nvSpPr>
          <p:cNvPr id="107" name="Google Shape;107;p18"/>
          <p:cNvSpPr txBox="1"/>
          <p:nvPr/>
        </p:nvSpPr>
        <p:spPr>
          <a:xfrm>
            <a:off x="8047200" y="1067475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500 hPa</a:t>
            </a:r>
            <a:endParaRPr b="1" sz="1900"/>
          </a:p>
        </p:txBody>
      </p:sp>
      <p:sp>
        <p:nvSpPr>
          <p:cNvPr id="108" name="Google Shape;108;p18"/>
          <p:cNvSpPr txBox="1"/>
          <p:nvPr/>
        </p:nvSpPr>
        <p:spPr>
          <a:xfrm>
            <a:off x="268850" y="3491850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70</a:t>
            </a:r>
            <a:r>
              <a:rPr b="1" lang="zh-TW" sz="1900"/>
              <a:t>0 hPa</a:t>
            </a:r>
            <a:endParaRPr b="1" sz="1900"/>
          </a:p>
        </p:txBody>
      </p:sp>
      <p:sp>
        <p:nvSpPr>
          <p:cNvPr id="109" name="Google Shape;109;p18"/>
          <p:cNvSpPr txBox="1"/>
          <p:nvPr/>
        </p:nvSpPr>
        <p:spPr>
          <a:xfrm>
            <a:off x="8047200" y="3491850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1000 hPa</a:t>
            </a:r>
            <a:endParaRPr b="1" sz="1900"/>
          </a:p>
        </p:txBody>
      </p:sp>
      <p:sp>
        <p:nvSpPr>
          <p:cNvPr id="110" name="Google Shape;110;p18"/>
          <p:cNvSpPr/>
          <p:nvPr/>
        </p:nvSpPr>
        <p:spPr>
          <a:xfrm>
            <a:off x="5862925" y="3762525"/>
            <a:ext cx="1075000" cy="595400"/>
          </a:xfrm>
          <a:custGeom>
            <a:rect b="b" l="l" r="r" t="t"/>
            <a:pathLst>
              <a:path extrusionOk="0" h="23816" w="43000">
                <a:moveTo>
                  <a:pt x="0" y="23816"/>
                </a:moveTo>
                <a:cubicBezTo>
                  <a:pt x="5769" y="23816"/>
                  <a:pt x="10746" y="19409"/>
                  <a:pt x="15546" y="16208"/>
                </a:cubicBezTo>
                <a:cubicBezTo>
                  <a:pt x="24388" y="10312"/>
                  <a:pt x="34160" y="5899"/>
                  <a:pt x="43000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11" name="Google Shape;111;p18"/>
          <p:cNvSpPr/>
          <p:nvPr/>
        </p:nvSpPr>
        <p:spPr>
          <a:xfrm>
            <a:off x="6028325" y="901350"/>
            <a:ext cx="355582" cy="636780"/>
          </a:xfrm>
          <a:custGeom>
            <a:rect b="b" l="l" r="r" t="t"/>
            <a:pathLst>
              <a:path extrusionOk="0" h="27123" w="19516">
                <a:moveTo>
                  <a:pt x="19516" y="0"/>
                </a:moveTo>
                <a:cubicBezTo>
                  <a:pt x="12834" y="8911"/>
                  <a:pt x="9272" y="20951"/>
                  <a:pt x="0" y="27123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2" name="Google Shape;112;p18"/>
          <p:cNvSpPr/>
          <p:nvPr/>
        </p:nvSpPr>
        <p:spPr>
          <a:xfrm>
            <a:off x="2538675" y="3746000"/>
            <a:ext cx="893075" cy="396925"/>
          </a:xfrm>
          <a:custGeom>
            <a:rect b="b" l="l" r="r" t="t"/>
            <a:pathLst>
              <a:path extrusionOk="0" h="15877" w="35723">
                <a:moveTo>
                  <a:pt x="0" y="15877"/>
                </a:moveTo>
                <a:cubicBezTo>
                  <a:pt x="5065" y="11826"/>
                  <a:pt x="12287" y="11705"/>
                  <a:pt x="18523" y="9923"/>
                </a:cubicBezTo>
                <a:cubicBezTo>
                  <a:pt x="24887" y="8104"/>
                  <a:pt x="29104" y="0"/>
                  <a:pt x="35723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13" name="Google Shape;113;p18"/>
          <p:cNvSpPr/>
          <p:nvPr/>
        </p:nvSpPr>
        <p:spPr>
          <a:xfrm>
            <a:off x="6375344" y="1033159"/>
            <a:ext cx="1521825" cy="1275600"/>
          </a:xfrm>
          <a:custGeom>
            <a:rect b="b" l="l" r="r" t="t"/>
            <a:pathLst>
              <a:path extrusionOk="0" h="51024" w="60873">
                <a:moveTo>
                  <a:pt x="60873" y="3659"/>
                </a:moveTo>
                <a:cubicBezTo>
                  <a:pt x="55255" y="-4759"/>
                  <a:pt x="40075" y="3642"/>
                  <a:pt x="30773" y="7628"/>
                </a:cubicBezTo>
                <a:cubicBezTo>
                  <a:pt x="15848" y="14024"/>
                  <a:pt x="-2330" y="29651"/>
                  <a:pt x="342" y="45667"/>
                </a:cubicBezTo>
                <a:cubicBezTo>
                  <a:pt x="1460" y="52367"/>
                  <a:pt x="13447" y="51141"/>
                  <a:pt x="20188" y="50298"/>
                </a:cubicBezTo>
                <a:cubicBezTo>
                  <a:pt x="33382" y="48647"/>
                  <a:pt x="46584" y="46329"/>
                  <a:pt x="59881" y="46329"/>
                </a:cubicBezTo>
              </a:path>
            </a:pathLst>
          </a:custGeom>
          <a:noFill/>
          <a:ln cap="flat" cmpd="sng" w="19050">
            <a:solidFill>
              <a:srgbClr val="E69138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>
            <p:ph type="title"/>
          </p:nvPr>
        </p:nvSpPr>
        <p:spPr>
          <a:xfrm>
            <a:off x="0" y="0"/>
            <a:ext cx="91440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zh-TW" sz="2020"/>
              <a:t>6/7 00Z</a:t>
            </a:r>
            <a:endParaRPr b="1" sz="2020"/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3600" y="2545200"/>
            <a:ext cx="3362401" cy="254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200" y="2545200"/>
            <a:ext cx="3362401" cy="25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3600" y="0"/>
            <a:ext cx="3362401" cy="25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1200" y="0"/>
            <a:ext cx="3362401" cy="25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/>
        </p:nvSpPr>
        <p:spPr>
          <a:xfrm>
            <a:off x="268850" y="1067475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200 hPa</a:t>
            </a:r>
            <a:endParaRPr b="1" sz="1900"/>
          </a:p>
        </p:txBody>
      </p:sp>
      <p:sp>
        <p:nvSpPr>
          <p:cNvPr id="124" name="Google Shape;124;p19"/>
          <p:cNvSpPr txBox="1"/>
          <p:nvPr/>
        </p:nvSpPr>
        <p:spPr>
          <a:xfrm>
            <a:off x="8047200" y="1067475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500 hPa</a:t>
            </a:r>
            <a:endParaRPr b="1" sz="1900"/>
          </a:p>
        </p:txBody>
      </p:sp>
      <p:sp>
        <p:nvSpPr>
          <p:cNvPr id="125" name="Google Shape;125;p19"/>
          <p:cNvSpPr txBox="1"/>
          <p:nvPr/>
        </p:nvSpPr>
        <p:spPr>
          <a:xfrm>
            <a:off x="268850" y="3491850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70</a:t>
            </a:r>
            <a:r>
              <a:rPr b="1" lang="zh-TW" sz="1900"/>
              <a:t>0 hPa</a:t>
            </a:r>
            <a:endParaRPr b="1" sz="1900"/>
          </a:p>
        </p:txBody>
      </p:sp>
      <p:sp>
        <p:nvSpPr>
          <p:cNvPr id="126" name="Google Shape;126;p19"/>
          <p:cNvSpPr txBox="1"/>
          <p:nvPr/>
        </p:nvSpPr>
        <p:spPr>
          <a:xfrm>
            <a:off x="8047200" y="3491850"/>
            <a:ext cx="1051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/>
              <a:t>1000 hPa</a:t>
            </a:r>
            <a:endParaRPr b="1" sz="1900"/>
          </a:p>
        </p:txBody>
      </p:sp>
      <p:sp>
        <p:nvSpPr>
          <p:cNvPr id="127" name="Google Shape;127;p19"/>
          <p:cNvSpPr/>
          <p:nvPr/>
        </p:nvSpPr>
        <p:spPr>
          <a:xfrm>
            <a:off x="6116314" y="1036156"/>
            <a:ext cx="1780850" cy="1436375"/>
          </a:xfrm>
          <a:custGeom>
            <a:rect b="b" l="l" r="r" t="t"/>
            <a:pathLst>
              <a:path extrusionOk="0" h="57455" w="71234">
                <a:moveTo>
                  <a:pt x="71234" y="2547"/>
                </a:moveTo>
                <a:cubicBezTo>
                  <a:pt x="60357" y="-4712"/>
                  <a:pt x="44285" y="5210"/>
                  <a:pt x="33195" y="12139"/>
                </a:cubicBezTo>
                <a:cubicBezTo>
                  <a:pt x="28541" y="15047"/>
                  <a:pt x="20802" y="13718"/>
                  <a:pt x="17980" y="18424"/>
                </a:cubicBezTo>
                <a:cubicBezTo>
                  <a:pt x="15716" y="22199"/>
                  <a:pt x="15459" y="26999"/>
                  <a:pt x="13018" y="30662"/>
                </a:cubicBezTo>
                <a:cubicBezTo>
                  <a:pt x="9775" y="35528"/>
                  <a:pt x="3394" y="38001"/>
                  <a:pt x="780" y="43232"/>
                </a:cubicBezTo>
                <a:cubicBezTo>
                  <a:pt x="-1434" y="47662"/>
                  <a:pt x="1578" y="53953"/>
                  <a:pt x="5080" y="57455"/>
                </a:cubicBezTo>
              </a:path>
            </a:pathLst>
          </a:custGeom>
          <a:noFill/>
          <a:ln cap="flat" cmpd="sng" w="19050">
            <a:solidFill>
              <a:srgbClr val="E69138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28" name="Google Shape;128;p19"/>
          <p:cNvSpPr/>
          <p:nvPr/>
        </p:nvSpPr>
        <p:spPr>
          <a:xfrm>
            <a:off x="5755425" y="4060225"/>
            <a:ext cx="562325" cy="281150"/>
          </a:xfrm>
          <a:custGeom>
            <a:rect b="b" l="l" r="r" t="t"/>
            <a:pathLst>
              <a:path extrusionOk="0" h="11246" w="22493">
                <a:moveTo>
                  <a:pt x="0" y="11246"/>
                </a:moveTo>
                <a:cubicBezTo>
                  <a:pt x="8383" y="11246"/>
                  <a:pt x="17840" y="6973"/>
                  <a:pt x="22493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29" name="Google Shape;129;p19"/>
          <p:cNvSpPr/>
          <p:nvPr/>
        </p:nvSpPr>
        <p:spPr>
          <a:xfrm>
            <a:off x="2613463" y="3878275"/>
            <a:ext cx="777325" cy="272900"/>
          </a:xfrm>
          <a:custGeom>
            <a:rect b="b" l="l" r="r" t="t"/>
            <a:pathLst>
              <a:path extrusionOk="0" h="10916" w="31093">
                <a:moveTo>
                  <a:pt x="0" y="10916"/>
                </a:moveTo>
                <a:cubicBezTo>
                  <a:pt x="10656" y="8250"/>
                  <a:pt x="20673" y="3477"/>
                  <a:pt x="31093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30" name="Google Shape;130;p19"/>
          <p:cNvSpPr/>
          <p:nvPr/>
        </p:nvSpPr>
        <p:spPr>
          <a:xfrm>
            <a:off x="5590050" y="1124625"/>
            <a:ext cx="28275" cy="272875"/>
          </a:xfrm>
          <a:custGeom>
            <a:rect b="b" l="l" r="r" t="t"/>
            <a:pathLst>
              <a:path extrusionOk="0" h="10915" w="1131">
                <a:moveTo>
                  <a:pt x="661" y="0"/>
                </a:moveTo>
                <a:cubicBezTo>
                  <a:pt x="2015" y="3384"/>
                  <a:pt x="0" y="7270"/>
                  <a:pt x="0" y="10915"/>
                </a:cubicBez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mic Sans MS"/>
                <a:ea typeface="Comic Sans MS"/>
                <a:cs typeface="Comic Sans MS"/>
                <a:sym typeface="Comic Sans MS"/>
              </a:rPr>
              <a:t>0605 Weather Briefing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6" name="Google Shape;136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00"/>
              <a:t>黃詣軒、余世暘、吳若瑜、廖建泓、陳俊宇</a:t>
            </a:r>
            <a:endParaRPr b="1" sz="2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omic Sans MS"/>
                <a:ea typeface="Comic Sans MS"/>
                <a:cs typeface="Comic Sans MS"/>
                <a:sym typeface="Comic Sans MS"/>
              </a:rPr>
              <a:t>Outline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2" name="Google Shape;142;p21"/>
          <p:cNvSpPr txBox="1"/>
          <p:nvPr>
            <p:ph idx="1" type="body"/>
          </p:nvPr>
        </p:nvSpPr>
        <p:spPr>
          <a:xfrm>
            <a:off x="311700" y="1307250"/>
            <a:ext cx="8520600" cy="25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b="1" lang="zh-TW">
                <a:solidFill>
                  <a:srgbClr val="595959"/>
                </a:solidFill>
              </a:rPr>
              <a:t>未來一周綜觀天氣系統概述 (6/5 - 6/10)</a:t>
            </a:r>
            <a:br>
              <a:rPr b="1" lang="zh-TW">
                <a:solidFill>
                  <a:srgbClr val="595959"/>
                </a:solidFill>
              </a:rPr>
            </a:br>
            <a:endParaRPr b="1">
              <a:solidFill>
                <a:srgbClr val="59595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b="1" lang="zh-TW">
                <a:solidFill>
                  <a:srgbClr val="595959"/>
                </a:solidFill>
              </a:rPr>
              <a:t>EC / NCEP 綜觀天氣系統預報比較</a:t>
            </a:r>
            <a:br>
              <a:rPr b="1" lang="zh-TW">
                <a:solidFill>
                  <a:srgbClr val="595959"/>
                </a:solidFill>
              </a:rPr>
            </a:br>
            <a:endParaRPr b="1">
              <a:solidFill>
                <a:srgbClr val="59595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b="1" lang="zh-TW">
                <a:solidFill>
                  <a:srgbClr val="595959"/>
                </a:solidFill>
              </a:rPr>
              <a:t>EC / NCEP 梅雨檢查表</a:t>
            </a:r>
            <a:br>
              <a:rPr b="1" lang="zh-TW">
                <a:solidFill>
                  <a:srgbClr val="595959"/>
                </a:solidFill>
              </a:rPr>
            </a:br>
            <a:endParaRPr b="1">
              <a:solidFill>
                <a:srgbClr val="59595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AutoNum type="arabicPeriod"/>
            </a:pPr>
            <a:r>
              <a:rPr b="1" lang="zh-TW">
                <a:solidFill>
                  <a:srgbClr val="595959"/>
                </a:solidFill>
              </a:rPr>
              <a:t>iQPF 校驗 / 預報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